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264" r:id="rId3"/>
    <p:sldId id="265" r:id="rId4"/>
    <p:sldId id="26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4896E-6CB8-46BF-B054-8B186E1CA06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D537-179F-4295-BEBA-8DD2FC165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6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18D560-A79F-4392-B4BD-E34F24964377}" type="slidenum">
              <a:rPr lang="en-US"/>
              <a:pPr/>
              <a:t>1</a:t>
            </a:fld>
            <a:endParaRPr lang="en-US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02F3BEBB-4A49-497C-8949-3FA93945D1E2}" type="slidenum">
              <a:rPr lang="en-US" sz="1200">
                <a:latin typeface="Times New Roman" panose="02020603050405020304" pitchFamily="18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57200" y="719138"/>
            <a:ext cx="64023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334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C695D8-1E9D-4A61-9F73-4D805D78BF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6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D11C31-5A35-484E-91B4-972173413B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1084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FCEEE0-3239-4826-983D-03C7D77E95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11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7E944-B28A-4774-ADDD-6EF6BF4C11ED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F9FBD-DA9B-4F19-AAF0-35187F89BD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62192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518BC-211E-4D2B-B249-20DEA8539FB6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B65BC-6645-458F-9211-561396F40D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30863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0A122-F540-4200-AA88-C561EDE5CBBC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2C283-455D-4444-A69E-F70DB724B7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39149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38FE1-8786-40E4-A70F-308CB37FC50E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1ADC-D0F3-4846-95EC-702AA988EB0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1748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781266-945F-4B7C-A121-95DB978B7D1E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FA0E5-6184-4D62-BDD5-9CF77E5FEBE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74185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90EDE-761B-4DB3-B257-B02A63541E1D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A4664-BA23-4989-AA73-EF3E5486F8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08726"/>
      </p:ext>
    </p:extLst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1BA6FD-7491-4E12-BDE9-7C55DAF68B8D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F46B5-7309-4279-9928-C431AB4C7F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96497"/>
      </p:ext>
    </p:extLst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16010-B2D4-46A1-B360-796B5EE828B5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4CB0-B9E0-4EC0-AFE7-F5FFEE5A0E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1302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19B480-BF98-42DE-8095-C786DC2016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83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E92AF-ABE5-406E-9B91-BCAFD66AA4C8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98488-D893-4422-8A16-89869A4CBD4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77196"/>
      </p:ext>
    </p:extLst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DA92-6365-46C4-BB58-2D0AC123AC21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811F-9745-43EF-876B-7C096080E4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35807"/>
      </p:ext>
    </p:extLst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3A948F-706E-476E-A816-87BBD6B1E5E3}" type="datetime1">
              <a:rPr lang="ru-RU">
                <a:solidFill>
                  <a:srgbClr val="000000"/>
                </a:solidFill>
              </a:rPr>
              <a:pPr/>
              <a:t>14.11.2016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61720-1D4B-43D9-AA03-FB7C5F5B47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81594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71FA88-A409-4AE6-818A-8FE8A92331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8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24A2E1-7624-4CC0-AEC5-629B237E92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4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B773D-C69C-4F19-A367-787BBD5264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61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3657CA-B1A4-4C5F-BBD4-EC405532E7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F2BDC4-D1DC-4821-A2BC-14AB5D72E1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46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9D4C79-143E-48DD-9D63-0B519E4E9E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6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8CA977-FAF6-4F0E-96CD-9F66D48051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0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0684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1"/>
            <a:ext cx="109706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F1D5F0AE-84B7-439C-8807-E0C54DE1EDAC}" type="slidenum">
              <a:rPr lang="ru-RU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3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 kern="1200">
          <a:solidFill>
            <a:srgbClr val="3366C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 descr="var_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Aft>
                <a:spcPct val="0"/>
              </a:spcAft>
              <a:defRPr sz="1400"/>
            </a:lvl1pPr>
          </a:lstStyle>
          <a:p>
            <a:pPr fontAlgn="base">
              <a:spcBef>
                <a:spcPct val="0"/>
              </a:spcBef>
            </a:pPr>
            <a:fld id="{A18A7E72-9D69-4E62-BB5E-F37D1453B6F1}" type="datetime1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</a:pPr>
              <a:t>14.11.2016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Aft>
                <a:spcPct val="0"/>
              </a:spcAft>
              <a:defRPr sz="1400"/>
            </a:lvl1pPr>
          </a:lstStyle>
          <a:p>
            <a:pPr fontAlgn="base">
              <a:spcBef>
                <a:spcPct val="0"/>
              </a:spcBef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defRPr sz="1400"/>
            </a:lvl1pPr>
          </a:lstStyle>
          <a:p>
            <a:pPr fontAlgn="base">
              <a:spcBef>
                <a:spcPct val="0"/>
              </a:spcBef>
            </a:pPr>
            <a:fld id="{39EC72E8-C4BA-4613-92BD-0EC2B135EF37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2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3366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B9A73C4D-D4B2-4724-96A9-D64DD743060F}" type="slidenum">
              <a:rPr lang="ru-RU" sz="1400"/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 sz="14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057400" y="5181600"/>
            <a:ext cx="6781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76600" y="4953000"/>
            <a:ext cx="6096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24000" y="160645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ПОДХОДЫ К АНАЛИЗУ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БИЗНЕС-ПРОЦЕССОВ:</a:t>
            </a:r>
          </a:p>
          <a:p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ертикальное сжатие процесса</a:t>
            </a:r>
            <a:endParaRPr lang="ru-RU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24000" y="4303058"/>
            <a:ext cx="9144000" cy="954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Лекция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2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94042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906" y="226612"/>
            <a:ext cx="8784437" cy="663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4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895" y="0"/>
            <a:ext cx="8972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57968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sbi-red">
  <a:themeElements>
    <a:clrScheme name="hsbi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sbi-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hsbi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12125</TotalTime>
  <Words>13</Words>
  <Application>Microsoft Office PowerPoint</Application>
  <PresentationFormat>Широкоэкранный</PresentationFormat>
  <Paragraphs>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Microsoft YaHei</vt:lpstr>
      <vt:lpstr>Arial</vt:lpstr>
      <vt:lpstr>Arial Narrow</vt:lpstr>
      <vt:lpstr>Calibri</vt:lpstr>
      <vt:lpstr>Times New Roman</vt:lpstr>
      <vt:lpstr>Wingdings</vt:lpstr>
      <vt:lpstr>2_Тема Office</vt:lpstr>
      <vt:lpstr>hsbi-red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бизнес-процессов</dc:title>
  <dc:creator>Ярослав Горчаков</dc:creator>
  <cp:lastModifiedBy>Ярослав Горчаков</cp:lastModifiedBy>
  <cp:revision>76</cp:revision>
  <dcterms:created xsi:type="dcterms:W3CDTF">2016-10-17T11:20:22Z</dcterms:created>
  <dcterms:modified xsi:type="dcterms:W3CDTF">2016-11-14T01:06:00Z</dcterms:modified>
</cp:coreProperties>
</file>