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2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1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7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8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7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4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733D-D9B0-423C-8D65-357EEF8FAF15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B7F2-BB93-4191-947C-0760D3350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6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58" y="1361168"/>
            <a:ext cx="9417143" cy="52114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2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СОЗДАНИЕ БАЗЫ ДАННЫХ В ВЕРСИИ </a:t>
            </a:r>
            <a:r>
              <a:rPr lang="en-US" sz="3200" b="1" dirty="0" smtClean="0"/>
              <a:t>6</a:t>
            </a:r>
            <a:r>
              <a:rPr lang="ru-RU" sz="3200" b="1" dirty="0" smtClean="0"/>
              <a:t>.2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7690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2" y="11986"/>
            <a:ext cx="9009530" cy="6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1" y="85322"/>
            <a:ext cx="8804059" cy="66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4" y="180258"/>
            <a:ext cx="9466730" cy="65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8" y="74858"/>
            <a:ext cx="9616539" cy="65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5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71" y="326143"/>
            <a:ext cx="8982857" cy="62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5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14" y="297571"/>
            <a:ext cx="8868571" cy="62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86" y="366143"/>
            <a:ext cx="9371428" cy="61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358945"/>
            <a:ext cx="10207904" cy="61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71" y="114714"/>
            <a:ext cx="8582857" cy="6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4" y="150923"/>
            <a:ext cx="9587752" cy="66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8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СОЗДАНИЕ БАЗЫ ДАННЫХ В ВЕРСИИ 6.2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БАЗЫ ДАННЫХ В ВЕРСИИ 6.2</dc:title>
  <dc:creator>Ярослав Горчаков</dc:creator>
  <cp:lastModifiedBy>Ярослав Горчаков</cp:lastModifiedBy>
  <cp:revision>4</cp:revision>
  <dcterms:created xsi:type="dcterms:W3CDTF">2016-08-04T17:12:18Z</dcterms:created>
  <dcterms:modified xsi:type="dcterms:W3CDTF">2016-08-04T17:24:40Z</dcterms:modified>
</cp:coreProperties>
</file>