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2" r:id="rId1"/>
  </p:sldMasterIdLst>
  <p:notesMasterIdLst>
    <p:notesMasterId r:id="rId48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27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F72E-AD00-43A6-94E1-87C5D9C6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980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99BF9-B07C-490E-8B30-F673EE4198C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1D0B5-C11D-4175-BAAC-0E7244BA82F8}" type="datetime1">
              <a:rPr lang="ru-RU" smtClean="0"/>
              <a:pPr>
                <a:defRPr/>
              </a:pPr>
              <a:t>28.09.2011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BA574-175E-48B7-83AE-8F98B71C1B80}" type="datetime1">
              <a:rPr lang="ru-RU" smtClean="0"/>
              <a:pPr>
                <a:defRPr/>
              </a:pPr>
              <a:t>28.09.2011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DB8D9-06C0-4C23-8BDE-381542C77FB7}" type="datetime1">
              <a:rPr lang="ru-RU" smtClean="0"/>
              <a:pPr>
                <a:defRPr/>
              </a:pPr>
              <a:t>28.09.2011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E6245-D6C1-4CDD-9C4D-8B8169B6378C}" type="datetime1">
              <a:rPr lang="ru-RU" smtClean="0"/>
              <a:pPr>
                <a:defRPr/>
              </a:pPr>
              <a:t>28.09.2011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E814E-95DE-4E74-8465-4D5AE3080424}" type="datetime1">
              <a:rPr lang="ru-RU" smtClean="0"/>
              <a:pPr>
                <a:defRPr/>
              </a:pPr>
              <a:t>28.09.2011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1CB3D-D7B0-43C3-86BA-20253172B122}" type="datetime1">
              <a:rPr lang="ru-RU" smtClean="0"/>
              <a:pPr>
                <a:defRPr/>
              </a:pPr>
              <a:t>28.09.2011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21B9A-A491-4138-BF1A-E36A09180D30}" type="datetime1">
              <a:rPr lang="ru-RU" smtClean="0"/>
              <a:pPr>
                <a:defRPr/>
              </a:pPr>
              <a:t>28.09.2011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A6FFB-EBB1-4440-A43D-565579EA0516}" type="datetime1">
              <a:rPr lang="ru-RU" smtClean="0"/>
              <a:pPr>
                <a:defRPr/>
              </a:pPr>
              <a:t>28.09.2011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C73E7-5DD7-45F4-AB47-5E19EB95E51D}" type="datetime1">
              <a:rPr lang="ru-RU" smtClean="0"/>
              <a:pPr>
                <a:defRPr/>
              </a:pPr>
              <a:t>28.09.2011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75FF4-7C1A-4D6D-9F5D-289F52871AA7}" type="datetime1">
              <a:rPr lang="ru-RU" smtClean="0"/>
              <a:pPr>
                <a:defRPr/>
              </a:pPr>
              <a:t>28.09.2011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5698A-D97E-4F47-B43F-8F70D770B749}" type="datetime1">
              <a:rPr lang="ru-RU" smtClean="0"/>
              <a:pPr>
                <a:defRPr/>
              </a:pPr>
              <a:t>28.09.2011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B62E47-F023-4E7A-8FE7-8B9F2925EAFF}" type="datetime1">
              <a:rPr lang="ru-RU" smtClean="0"/>
              <a:pPr>
                <a:defRPr/>
              </a:pPr>
              <a:t>28.09.2011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290"/>
            <a:ext cx="8029604" cy="32147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/>
              <a:t>Архитектура, возможности и методы использования платформы облачных вычислений </a:t>
            </a:r>
            <a:r>
              <a:rPr lang="en-US" sz="3600" b="1" dirty="0"/>
              <a:t>Microsoft Windows </a:t>
            </a:r>
            <a:r>
              <a:rPr lang="en-US" sz="3600" b="1" dirty="0" smtClean="0"/>
              <a:t>Azure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2800" i="1" dirty="0"/>
              <a:t>Лекция </a:t>
            </a:r>
            <a:r>
              <a:rPr lang="en-US" sz="2800" i="1" dirty="0" smtClean="0"/>
              <a:t>8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Управление </a:t>
            </a:r>
            <a:r>
              <a:rPr lang="en-US" sz="3100" i="1" dirty="0" smtClean="0"/>
              <a:t>Web-</a:t>
            </a:r>
            <a:r>
              <a:rPr lang="ru-RU" sz="3100" i="1" dirty="0" smtClean="0"/>
              <a:t>сервисами в </a:t>
            </a:r>
            <a:r>
              <a:rPr lang="en-US" sz="3100" i="1" dirty="0" smtClean="0"/>
              <a:t>Windows Azure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00438"/>
            <a:ext cx="7529264" cy="187277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/>
              <a:t>Сафонов </a:t>
            </a:r>
            <a:r>
              <a:rPr lang="ru-RU" sz="2800" b="1" i="1" dirty="0"/>
              <a:t>Владимир </a:t>
            </a:r>
            <a:r>
              <a:rPr lang="ru-RU" sz="2800" b="1" i="1" dirty="0" smtClean="0"/>
              <a:t>Олегович</a:t>
            </a:r>
            <a:endParaRPr lang="ru-RU" sz="2800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Профессор кафедры информатики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Заведующий лабораторией </a:t>
            </a:r>
            <a:r>
              <a:rPr lang="en-US" sz="2400" dirty="0"/>
              <a:t>Java-</a:t>
            </a:r>
            <a:r>
              <a:rPr lang="ru-RU" sz="2400" dirty="0" smtClean="0"/>
              <a:t>технологии</a:t>
            </a:r>
            <a:endParaRPr lang="en-US" sz="2400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Санкт-Петербургский государственный университет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/>
              <a:t>Email: </a:t>
            </a:r>
            <a:r>
              <a:rPr lang="en-US" sz="2400" dirty="0" smtClean="0"/>
              <a:t>vosafonov@gmail.com</a:t>
            </a:r>
            <a:endParaRPr lang="ru-RU" sz="2400" b="1" dirty="0">
              <a:latin typeface="Courier New" pitchFamily="49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b="1" i="1" dirty="0">
                <a:latin typeface="Courier New" pitchFamily="49" charset="0"/>
              </a:rPr>
              <a:t>WWW: </a:t>
            </a:r>
            <a:r>
              <a:rPr lang="en-US" sz="2400" b="1" dirty="0">
                <a:latin typeface="Courier New" pitchFamily="49" charset="0"/>
              </a:rPr>
              <a:t>http</a:t>
            </a:r>
            <a:r>
              <a:rPr lang="en-US" sz="2400" b="1" dirty="0" smtClean="0">
                <a:latin typeface="Courier New" pitchFamily="49" charset="0"/>
              </a:rPr>
              <a:t>://www.vladimirsafonov.org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6715778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Территориальные группы для выполнения сервисов пользователя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85926"/>
            <a:ext cx="6830078" cy="42687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Управление пользователями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00240"/>
            <a:ext cx="6715778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Ограничение бета-версии на управление учетными записями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12_cd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71678"/>
            <a:ext cx="6601477" cy="41259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Информация о размещенной службе и  попытка обращения к </a:t>
            </a:r>
            <a:r>
              <a:rPr lang="en-US" sz="3200" b="1" dirty="0" smtClean="0"/>
              <a:t>CDN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13_cdn_bug_when_creating_a_new_endpoi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285992"/>
            <a:ext cx="6258574" cy="391160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CDN </a:t>
            </a:r>
            <a:r>
              <a:rPr lang="ru-RU" sz="3200" b="1" dirty="0" smtClean="0"/>
              <a:t>не включена в текущую подписку (требуется специальная подписка на тестирование бета-версии)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14_user_contro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6715778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Управление пользователями и их подписками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15_user_control_create_new_adm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89" y="2285992"/>
            <a:ext cx="6144274" cy="384017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Добавление другого администратора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(со-администратора)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16_project_control_for_adm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88" y="2000240"/>
            <a:ext cx="6601477" cy="41259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Управление проектами для со-администратора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17_VM_im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6715778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Настройка вывода информации об образах виртуальных машин в облаке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ig_8.18_territory_group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00240"/>
            <a:ext cx="6601477" cy="41259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Контекстное меню территориальной группы (сертификата управления)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7287282" cy="455455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Начальная страница компоненты </a:t>
            </a:r>
            <a:r>
              <a:rPr lang="en-US" dirty="0" smtClean="0"/>
              <a:t>Connect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19_certificates_currently_one_onl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89" y="2071678"/>
            <a:ext cx="6487176" cy="405448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Выбор подписки для создания новой территориальной группы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20_adding_new_certificate_file_if_an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85926"/>
            <a:ext cx="7058680" cy="44116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Добавление новой территориальной группы (сертификата управления)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21_two_territory_groups_crea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715778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Создание двух территориальных групп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22_all_that_I_created_with_my_azure_accou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601477" cy="41259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Информация обо всем, что создано в облаке под нашей учетной записью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23_appfabric_help_p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85926"/>
            <a:ext cx="7375804" cy="443700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Информация (справка и поддержка) о службах </a:t>
            </a:r>
            <a:r>
              <a:rPr lang="en-US" b="1" dirty="0" err="1" smtClean="0"/>
              <a:t>AppFabric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24_appfabric_help_p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14488"/>
            <a:ext cx="7333694" cy="44116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Сведения о пространствах имен </a:t>
            </a:r>
            <a:r>
              <a:rPr lang="en-US" b="1" dirty="0" err="1" smtClean="0"/>
              <a:t>AppFabric</a:t>
            </a:r>
            <a:r>
              <a:rPr lang="ru-RU" b="1" dirty="0" smtClean="0"/>
              <a:t>. Доменные имена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25_create_a_cach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143116"/>
            <a:ext cx="6621169" cy="398304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Создание пространства имен для кэш </a:t>
            </a:r>
            <a:r>
              <a:rPr lang="en-US" b="1" dirty="0" err="1" smtClean="0"/>
              <a:t>AppFabric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26_cache_namespace_crea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71678"/>
            <a:ext cx="6858678" cy="41259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Новое пространство имен для кэш-памяти </a:t>
            </a:r>
            <a:r>
              <a:rPr lang="en-US" b="1" dirty="0" err="1" smtClean="0"/>
              <a:t>AppFabric</a:t>
            </a:r>
            <a:r>
              <a:rPr lang="ru-RU" b="1" dirty="0" smtClean="0"/>
              <a:t> создано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27_cache_actions_enab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7214940" cy="434023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Новое пространство имен для кэш-памяти </a:t>
            </a:r>
            <a:r>
              <a:rPr lang="en-US" b="1" dirty="0" err="1" smtClean="0"/>
              <a:t>AppFabric</a:t>
            </a:r>
            <a:r>
              <a:rPr lang="en-US" b="1" dirty="0" smtClean="0"/>
              <a:t> </a:t>
            </a:r>
            <a:r>
              <a:rPr lang="ru-RU" b="1" dirty="0" smtClean="0"/>
              <a:t>активизировано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28_cache_accesscontrol_help_p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214554"/>
            <a:ext cx="6621170" cy="398304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Информация о службе управления доступом (страница 1)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89" y="1928802"/>
            <a:ext cx="6715778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Продолжение стартовой страницы компоненты </a:t>
            </a:r>
            <a:r>
              <a:rPr lang="en-US" dirty="0" smtClean="0"/>
              <a:t>Connect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29_cache_accesscontrol_overview_p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7333694" cy="44116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Подробная информация о службе управления доступом в </a:t>
            </a:r>
            <a:r>
              <a:rPr lang="en-US" sz="3200" b="1" dirty="0" smtClean="0"/>
              <a:t>MSDN</a:t>
            </a:r>
            <a:r>
              <a:rPr lang="ru-RU" sz="3200" b="1" dirty="0" smtClean="0"/>
              <a:t> (страница 1)</a:t>
            </a:r>
            <a:endParaRPr lang="ru-RU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30_1_cache_accesscontrol_overview_p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6858678" cy="41259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Подробная информация о службе управления доступом в </a:t>
            </a:r>
            <a:r>
              <a:rPr lang="en-US" sz="3200" b="1" dirty="0" smtClean="0"/>
              <a:t>MSDN</a:t>
            </a:r>
            <a:r>
              <a:rPr lang="ru-RU" sz="3200" b="1" dirty="0" smtClean="0"/>
              <a:t> (страница 2)</a:t>
            </a:r>
            <a:endParaRPr lang="ru-RU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31_cache_accesscontrol_certificate_provider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7096186" cy="42687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Подробная информация о службе управления доступом в </a:t>
            </a:r>
            <a:r>
              <a:rPr lang="en-US" b="1" dirty="0" smtClean="0"/>
              <a:t>MSDN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31_cache_accesscontrol_certificate_provider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7689957" cy="462598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Провайдеры сертификатов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32_accesscontrol_applicati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14554"/>
            <a:ext cx="6739924" cy="405448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Визуализация приложений управления доступом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33_cache_accesscontrol_help_p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71678"/>
            <a:ext cx="6739924" cy="405448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Справочная информация о службе управления доступом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34_accesscontrol_app_change_p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6621170" cy="398304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Управление сертификатами и ключами криптования осуществляется автоматически (часть 1 – запрос на изменение)</a:t>
            </a:r>
            <a:endParaRPr lang="ru-RU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35_accesscontrol_app_change_p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71678"/>
            <a:ext cx="6502416" cy="391160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Управление сертификатами и ключами криптования осуществляется автоматически (часть 2 – реакция системы)</a:t>
            </a:r>
            <a:endParaRPr lang="ru-RU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ig_8.36_accesscontrol_ruleset_certificates_and_key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977432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Дополнительные сведения о сертификатах и </a:t>
            </a:r>
            <a:r>
              <a:rPr lang="ru-RU" b="1" dirty="0" smtClean="0"/>
              <a:t>ключах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37_accesscontrol_ruleset_chan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418" y="2071678"/>
            <a:ext cx="6739924" cy="405448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Информация о названии и </a:t>
            </a:r>
            <a:r>
              <a:rPr lang="en-US" sz="3200" b="1" dirty="0" smtClean="0"/>
              <a:t>URL</a:t>
            </a:r>
            <a:r>
              <a:rPr lang="ru-RU" sz="3200" b="1" dirty="0" smtClean="0"/>
              <a:t>-адресе группы правил, используемой для кэш-памяти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7058680" cy="44116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Первая страница справки и поддержки компоненты </a:t>
            </a:r>
            <a:r>
              <a:rPr lang="en-US" sz="3200" b="1" dirty="0" smtClean="0"/>
              <a:t>Traffic Manager</a:t>
            </a:r>
            <a:endParaRPr lang="ru-RU" sz="3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38_accesscontrol_ruleset_service_identity_for_cach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00240"/>
            <a:ext cx="6858678" cy="41259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Удостоверения сервисов (</a:t>
            </a:r>
            <a:r>
              <a:rPr lang="en-US" b="1" dirty="0" smtClean="0"/>
              <a:t>Service Identity)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39_accesscontrol_portal_administrator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6739924" cy="405448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Администраторы портала </a:t>
            </a:r>
            <a:r>
              <a:rPr lang="en-US" b="1" dirty="0" smtClean="0"/>
              <a:t>ACS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40_cache_tenant_management_clie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857364"/>
            <a:ext cx="7096186" cy="42687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Служба управления </a:t>
            </a:r>
            <a:r>
              <a:rPr lang="en-US" b="1" dirty="0" smtClean="0"/>
              <a:t>ACS</a:t>
            </a:r>
            <a:r>
              <a:rPr lang="ru-RU" b="1" dirty="0" smtClean="0"/>
              <a:t>: управление клиентами (</a:t>
            </a:r>
            <a:r>
              <a:rPr lang="en-US" b="1" dirty="0" smtClean="0"/>
              <a:t>tenants</a:t>
            </a:r>
            <a:r>
              <a:rPr lang="ru-RU" b="1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41_cache_app_integra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85926"/>
            <a:ext cx="7214940" cy="434023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Информация для интеграция службы управления доступом в приложения</a:t>
            </a:r>
            <a:endParaRPr lang="ru-RU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42_cache_app_integration_p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43050"/>
            <a:ext cx="7333694" cy="44116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Информация для интеграция службы управления доступом в </a:t>
            </a:r>
            <a:r>
              <a:rPr lang="ru-RU" sz="2800" b="1" dirty="0" smtClean="0"/>
              <a:t>приложения (часть 2)</a:t>
            </a:r>
            <a:endParaRPr lang="ru-RU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Средства управления </a:t>
            </a:r>
            <a:r>
              <a:rPr lang="en-US" dirty="0" smtClean="0"/>
              <a:t>Web</a:t>
            </a:r>
            <a:r>
              <a:rPr lang="ru-RU" dirty="0" smtClean="0"/>
              <a:t>-сервисами, пользователями, подписками, областями, сертификатами и др. (т.е. всей </a:t>
            </a:r>
            <a:r>
              <a:rPr lang="ru-RU" i="1" dirty="0" smtClean="0"/>
              <a:t>облачной вселенной</a:t>
            </a:r>
            <a:r>
              <a:rPr lang="ru-RU" dirty="0" smtClean="0"/>
              <a:t>) в </a:t>
            </a:r>
            <a:r>
              <a:rPr lang="en-US" dirty="0" smtClean="0"/>
              <a:t>Windows Azure </a:t>
            </a:r>
            <a:r>
              <a:rPr lang="ru-RU" dirty="0" smtClean="0"/>
              <a:t>поистине уникальны и, кроме того, постоянно развиваются </a:t>
            </a:r>
          </a:p>
          <a:p>
            <a:r>
              <a:rPr lang="ru-RU" dirty="0" smtClean="0"/>
              <a:t>Использование подобных инструментов весьма полезно, так как развивает кругозор программистов и их абстрактное мышление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Опасность атак (например, перераспределение нагрузки на ЦОД </a:t>
            </a:r>
            <a:r>
              <a:rPr lang="ru-RU" i="1" dirty="0" smtClean="0"/>
              <a:t>в любом регионе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Разработчикам </a:t>
            </a:r>
            <a:r>
              <a:rPr lang="en-US" dirty="0" smtClean="0"/>
              <a:t>Azure </a:t>
            </a:r>
            <a:r>
              <a:rPr lang="ru-RU" dirty="0" smtClean="0"/>
              <a:t>хотелось </a:t>
            </a:r>
            <a:r>
              <a:rPr lang="ru-RU" dirty="0" smtClean="0"/>
              <a:t>бы </a:t>
            </a:r>
            <a:r>
              <a:rPr lang="ru-RU" dirty="0" smtClean="0"/>
              <a:t>пожелать, в соответствии с принципами надежных и безопасных вычислений </a:t>
            </a:r>
            <a:r>
              <a:rPr lang="ru-RU" dirty="0" smtClean="0"/>
              <a:t>, </a:t>
            </a:r>
            <a:r>
              <a:rPr lang="ru-RU" dirty="0" smtClean="0"/>
              <a:t>чтобы их система обеспечивала защиту от всех возможных внешних атак, возможности которых также разрастаются, в связи с ростом  возможностей облака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Резюме. Уникальные средства управления облачной вселенной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1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Домашнее задание к лекции 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marL="182880" indent="-457200">
              <a:buAutoNum type="arabicPeriod"/>
            </a:pPr>
            <a:r>
              <a:rPr lang="ru-RU" dirty="0" smtClean="0"/>
              <a:t>Проверьте и оцените практически все описанные возможности для управления сервисами, пользователями, сертификатами и др. в </a:t>
            </a:r>
            <a:r>
              <a:rPr lang="en-US" smtClean="0"/>
              <a:t>Windows Azure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89" y="1928802"/>
            <a:ext cx="6715778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Продолжение страницы справки </a:t>
            </a:r>
            <a:r>
              <a:rPr lang="ru-RU" sz="3200" b="1" dirty="0" smtClean="0"/>
              <a:t>и поддержки компоненты </a:t>
            </a:r>
            <a:r>
              <a:rPr lang="en-US" sz="3200" b="1" dirty="0" smtClean="0"/>
              <a:t>Traffic Manager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00240"/>
            <a:ext cx="6715778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о размещенных службах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89" y="1857364"/>
            <a:ext cx="6830078" cy="42687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Обновление параметров операционной системы для выполнения сервиса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00240"/>
            <a:ext cx="6715778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Настройка столбцов таблицы представления информации о сервисе (добавление информации о гостевой ОС и др.)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8.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6487176" cy="405448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 настройки столбцов: они визуализируются в таблице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4053</TotalTime>
  <Words>859</Words>
  <Application>Microsoft Office PowerPoint</Application>
  <PresentationFormat>On-screen Show (4:3)</PresentationFormat>
  <Paragraphs>150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Волна</vt:lpstr>
      <vt:lpstr>Архитектура, возможности и методы использования платформы облачных вычислений Microsoft Windows Azure Лекция 8 Управление Web-сервисами в Windows Azure </vt:lpstr>
      <vt:lpstr>Начальная страница компоненты Connect </vt:lpstr>
      <vt:lpstr>Продолжение стартовой страницы компоненты Connect</vt:lpstr>
      <vt:lpstr>Первая страница справки и поддержки компоненты Traffic Manager</vt:lpstr>
      <vt:lpstr>Продолжение страницы справки и поддержки компоненты Traffic Manager</vt:lpstr>
      <vt:lpstr>Информация о размещенных службах</vt:lpstr>
      <vt:lpstr>Обновление параметров операционной системы для выполнения сервиса</vt:lpstr>
      <vt:lpstr>Настройка столбцов таблицы представления информации о сервисе (добавление информации о гостевой ОС и др.)</vt:lpstr>
      <vt:lpstr>Результат настройки столбцов: они визуализируются в таблице</vt:lpstr>
      <vt:lpstr>Территориальные группы для выполнения сервисов пользователя</vt:lpstr>
      <vt:lpstr>Управление пользователями</vt:lpstr>
      <vt:lpstr>Ограничение бета-версии на управление учетными записями</vt:lpstr>
      <vt:lpstr>Информация о размещенной службе и  попытка обращения к CDN</vt:lpstr>
      <vt:lpstr>CDN не включена в текущую подписку (требуется специальная подписка на тестирование бета-версии)</vt:lpstr>
      <vt:lpstr>Управление пользователями и их подписками</vt:lpstr>
      <vt:lpstr>Добавление другого администратора  (со-администратора)</vt:lpstr>
      <vt:lpstr>Управление проектами для со-администратора</vt:lpstr>
      <vt:lpstr>Настройка вывода информации об образах виртуальных машин в облаке</vt:lpstr>
      <vt:lpstr>Контекстное меню территориальной группы (сертификата управления)</vt:lpstr>
      <vt:lpstr>Выбор подписки для создания новой территориальной группы</vt:lpstr>
      <vt:lpstr>Добавление новой территориальной группы (сертификата управления)</vt:lpstr>
      <vt:lpstr>Создание двух территориальных групп</vt:lpstr>
      <vt:lpstr>Информация обо всем, что создано в облаке под нашей учетной записью</vt:lpstr>
      <vt:lpstr>Информация (справка и поддержка) о службах AppFabric</vt:lpstr>
      <vt:lpstr>Сведения о пространствах имен AppFabric. Доменные имена</vt:lpstr>
      <vt:lpstr>Создание пространства имен для кэш AppFabric</vt:lpstr>
      <vt:lpstr>Новое пространство имен для кэш-памяти AppFabric создано</vt:lpstr>
      <vt:lpstr>Новое пространство имен для кэш-памяти AppFabric активизировано</vt:lpstr>
      <vt:lpstr>Информация о службе управления доступом (страница 1)</vt:lpstr>
      <vt:lpstr>Подробная информация о службе управления доступом в MSDN (страница 1)</vt:lpstr>
      <vt:lpstr>Подробная информация о службе управления доступом в MSDN (страница 2)</vt:lpstr>
      <vt:lpstr>Подробная информация о службе управления доступом в MSDN</vt:lpstr>
      <vt:lpstr>Провайдеры сертификатов</vt:lpstr>
      <vt:lpstr>Визуализация приложений управления доступом</vt:lpstr>
      <vt:lpstr>Справочная информация о службе управления доступом</vt:lpstr>
      <vt:lpstr>Управление сертификатами и ключами криптования осуществляется автоматически (часть 1 – запрос на изменение)</vt:lpstr>
      <vt:lpstr>Управление сертификатами и ключами криптования осуществляется автоматически (часть 2 – реакция системы)</vt:lpstr>
      <vt:lpstr>Дополнительные сведения о сертификатах и ключах</vt:lpstr>
      <vt:lpstr>Информация о названии и URL-адресе группы правил, используемой для кэш-памяти</vt:lpstr>
      <vt:lpstr>Удостоверения сервисов (Service Identity)</vt:lpstr>
      <vt:lpstr>Администраторы портала ACS</vt:lpstr>
      <vt:lpstr>Служба управления ACS: управление клиентами (tenants)</vt:lpstr>
      <vt:lpstr>Информация для интеграция службы управления доступом в приложения</vt:lpstr>
      <vt:lpstr>Информация для интеграция службы управления доступом в приложения (часть 2)</vt:lpstr>
      <vt:lpstr>Резюме. Уникальные средства управления облачной вселенной</vt:lpstr>
      <vt:lpstr>Домашнее задание к лекции 8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Архитектуры и модели программ и знаний. Лекция 2</dc:title>
  <dc:creator>Vladimir O. Safonov</dc:creator>
  <cp:lastModifiedBy>Пользователь Windows</cp:lastModifiedBy>
  <cp:revision>207</cp:revision>
  <dcterms:created xsi:type="dcterms:W3CDTF">2001-09-03T03:38:43Z</dcterms:created>
  <dcterms:modified xsi:type="dcterms:W3CDTF">2011-09-28T06:34:19Z</dcterms:modified>
</cp:coreProperties>
</file>