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484" r:id="rId3"/>
    <p:sldId id="482" r:id="rId4"/>
    <p:sldId id="485" r:id="rId5"/>
    <p:sldId id="509" r:id="rId6"/>
    <p:sldId id="466" r:id="rId7"/>
    <p:sldId id="487" r:id="rId8"/>
    <p:sldId id="488" r:id="rId9"/>
    <p:sldId id="510" r:id="rId10"/>
    <p:sldId id="511" r:id="rId11"/>
    <p:sldId id="512" r:id="rId12"/>
    <p:sldId id="513" r:id="rId13"/>
    <p:sldId id="489" r:id="rId14"/>
    <p:sldId id="490" r:id="rId15"/>
    <p:sldId id="491" r:id="rId16"/>
    <p:sldId id="514" r:id="rId17"/>
    <p:sldId id="515" r:id="rId18"/>
    <p:sldId id="516" r:id="rId19"/>
    <p:sldId id="492" r:id="rId20"/>
    <p:sldId id="493" r:id="rId21"/>
    <p:sldId id="494" r:id="rId22"/>
    <p:sldId id="495" r:id="rId23"/>
    <p:sldId id="496" r:id="rId24"/>
    <p:sldId id="532" r:id="rId25"/>
    <p:sldId id="498" r:id="rId26"/>
    <p:sldId id="500" r:id="rId27"/>
    <p:sldId id="502" r:id="rId28"/>
    <p:sldId id="503" r:id="rId29"/>
    <p:sldId id="517" r:id="rId30"/>
    <p:sldId id="533" r:id="rId31"/>
    <p:sldId id="519" r:id="rId32"/>
    <p:sldId id="537" r:id="rId33"/>
    <p:sldId id="534" r:id="rId34"/>
    <p:sldId id="535" r:id="rId35"/>
    <p:sldId id="520" r:id="rId36"/>
    <p:sldId id="536" r:id="rId37"/>
    <p:sldId id="521" r:id="rId38"/>
    <p:sldId id="524" r:id="rId39"/>
    <p:sldId id="539" r:id="rId40"/>
    <p:sldId id="540" r:id="rId4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  <a:srgbClr val="660066"/>
    <a:srgbClr val="000066"/>
    <a:srgbClr val="000099"/>
    <a:srgbClr val="3366CC"/>
    <a:srgbClr val="FF33C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3" autoAdjust="0"/>
    <p:restoredTop sz="96780" autoAdjust="0"/>
  </p:normalViewPr>
  <p:slideViewPr>
    <p:cSldViewPr>
      <p:cViewPr varScale="1">
        <p:scale>
          <a:sx n="76" d="100"/>
          <a:sy n="76" d="100"/>
        </p:scale>
        <p:origin x="-117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1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1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F8E089E-6F68-4DAB-A054-EB3E1054C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99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0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BDE35CC2-5774-44BD-BD11-4B82FA7A5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11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8B7FF-3163-4E20-B4D7-FD6F6CB7B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930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75F06-7F14-4459-9DD7-0D1D4A4A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92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48BFE-467E-4594-8D76-8EBAB54B3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92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9574D-0D95-4FFA-930B-700D02376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3F3E-B068-405A-B82E-C88A39F0A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30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ECACE-EFBA-40C2-9EB4-561557E38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3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BFCCB-1E95-4A77-8DCF-270751912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311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9CDCE-0D3D-4B1B-9613-B64C0D4BB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8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0CD18-C16A-4888-924A-9575B51EC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35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D2614-CFF9-49F5-8A05-5FB92F5AD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56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A2E4D-E7DA-4A34-8345-92EED5010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5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250B1-FCD3-41F8-8223-03323C7BF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34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CB49BE18-8137-4266-82E4-03A9D2E72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990600"/>
            <a:ext cx="9144000" cy="3962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80" rIns="0" bIns="0" anchor="ctr" anchorCtr="1"/>
          <a:lstStyle/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Лекция 7</a:t>
            </a: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spcAft>
                <a:spcPct val="55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ГРАФИЧЕСКИЕ</a:t>
            </a:r>
          </a:p>
          <a:p>
            <a:pPr defTabSz="449263" hangingPunct="0">
              <a:spcAft>
                <a:spcPct val="55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  СРЕДСТВА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цветом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133985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ires2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SetBkColor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(color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r>
              <a:rPr lang="en-US" sz="2600" dirty="0">
                <a:latin typeface="Courier New" pitchFamily="49" charset="0"/>
              </a:rPr>
              <a:t>- </a:t>
            </a:r>
            <a:r>
              <a:rPr lang="ru-RU" sz="26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 фона.</a:t>
            </a:r>
          </a:p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ires2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SetColor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(color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en-US" sz="28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 рисования.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0" y="3016250"/>
            <a:ext cx="91440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4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SetBkColorRGB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(color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r>
              <a:rPr lang="en-US" sz="2800" dirty="0"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 фона.</a:t>
            </a:r>
          </a:p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4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SetColorRGB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(color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r>
              <a:rPr lang="en-US" sz="2800" dirty="0"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 рисования.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endParaRPr lang="en-US" sz="1000" b="0" dirty="0">
              <a:solidFill>
                <a:srgbClr val="0066CC"/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color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RGBToInteger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(R,G,B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R = 0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..255,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G = 0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..255,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B = 0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..255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Стандартная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16-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цветная палитра.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0" y="24384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Произвольный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RGB</a:t>
            </a:r>
            <a:r>
              <a:rPr lang="en-US" sz="2800" dirty="0">
                <a:latin typeface="Courier New" pitchFamily="49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</a:t>
            </a:r>
            <a:r>
              <a:rPr lang="ru-RU" sz="2400" b="0" dirty="0">
                <a:solidFill>
                  <a:srgbClr val="0066CC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11271" name="Text Box 11"/>
          <p:cNvSpPr txBox="1">
            <a:spLocks noChangeArrowheads="1"/>
          </p:cNvSpPr>
          <p:nvPr/>
        </p:nvSpPr>
        <p:spPr bwMode="auto">
          <a:xfrm>
            <a:off x="0" y="5105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Очистка экрана</a:t>
            </a:r>
          </a:p>
        </p:txBody>
      </p:sp>
      <p:sp>
        <p:nvSpPr>
          <p:cNvPr id="11272" name="Text Box 12"/>
          <p:cNvSpPr txBox="1">
            <a:spLocks noChangeArrowheads="1"/>
          </p:cNvSpPr>
          <p:nvPr/>
        </p:nvSpPr>
        <p:spPr bwMode="auto">
          <a:xfrm>
            <a:off x="0" y="55626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ClearScreen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(area)</a:t>
            </a:r>
            <a:endParaRPr lang="ru-RU" sz="2600" b="0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1127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0600"/>
            <a:ext cx="2447925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стилем линий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0" y="1066800"/>
            <a:ext cx="91440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(2) 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mask_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solid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(16), 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&amp;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  <a:cs typeface="Courier New" pitchFamily="49" charset="0"/>
              </a:rPr>
              <a:t>           mask_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dash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(16)</a:t>
            </a:r>
          </a:p>
          <a:p>
            <a:pPr algn="l" eaLnBrk="1" hangingPunct="1"/>
            <a:endParaRPr lang="ru-RU" sz="2600" dirty="0"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ru-RU" sz="26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! --- сплошная 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  <a:cs typeface="Courier New" pitchFamily="49" charset="0"/>
              </a:rPr>
              <a:t>mask_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solid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 =(/2#1111111111111111/) </a:t>
            </a:r>
          </a:p>
          <a:p>
            <a:pPr algn="l" eaLnBrk="1" hangingPunct="1"/>
            <a:endParaRPr lang="ru-RU" sz="2600" dirty="0"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ru-RU" sz="26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! --- штрихи </a:t>
            </a:r>
          </a:p>
          <a:p>
            <a:pPr algn="l" eaLnBrk="1" hangingPunct="1"/>
            <a:r>
              <a:rPr lang="en-US" sz="2600" dirty="0">
                <a:latin typeface="Courier New" pitchFamily="49" charset="0"/>
                <a:cs typeface="Courier New" pitchFamily="49" charset="0"/>
              </a:rPr>
              <a:t>mask_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dash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   =(/2#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0000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0000/) </a:t>
            </a:r>
          </a:p>
          <a:p>
            <a:pPr algn="l" eaLnBrk="1" hangingPunct="1"/>
            <a:endParaRPr lang="ru-RU" sz="2600" dirty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ru-RU" sz="26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cs typeface="Courier New" pitchFamily="49" charset="0"/>
              </a:rPr>
              <a:t>Изменение типа линий </a:t>
            </a:r>
          </a:p>
          <a:p>
            <a:pPr eaLnBrk="1" hangingPunct="1"/>
            <a:endParaRPr lang="ru-RU" sz="2600" b="0" dirty="0">
              <a:solidFill>
                <a:srgbClr val="0066CC"/>
              </a:solidFill>
              <a:latin typeface="Courier New" pitchFamily="49" charset="0"/>
              <a:cs typeface="Courier New" pitchFamily="49" charset="0"/>
            </a:endParaRPr>
          </a:p>
          <a:p>
            <a:pPr lvl="4" algn="l" eaLnBrk="1" hangingPunct="1"/>
            <a:r>
              <a:rPr lang="en-US" sz="2600" dirty="0">
                <a:latin typeface="Courier New" pitchFamily="49" charset="0"/>
                <a:cs typeface="Courier New" pitchFamily="49" charset="0"/>
              </a:rPr>
              <a:t>call 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SetLineStyle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mask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)</a:t>
            </a:r>
            <a:endParaRPr lang="en-US" sz="2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Управление маской заполнения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6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! --- маска заполнения "точки"</a:t>
            </a:r>
          </a:p>
          <a:p>
            <a:pPr algn="l" eaLnBrk="1" hangingPunct="1"/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integer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(1) 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maska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(8) </a:t>
            </a:r>
          </a:p>
          <a:p>
            <a:pPr algn="l" eaLnBrk="1" hangingPunct="1"/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maska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=(/2#00000000,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2#00000000,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</a:t>
            </a:r>
            <a:r>
              <a:rPr lang="ru-RU" sz="2600" dirty="0">
                <a:solidFill>
                  <a:srgbClr val="3366CC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</a:t>
            </a:r>
            <a:r>
              <a:rPr lang="ru-RU" sz="2600" dirty="0">
                <a:solidFill>
                  <a:srgbClr val="3366CC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</a:t>
            </a:r>
            <a:r>
              <a:rPr lang="ru-RU" sz="2600" dirty="0">
                <a:solidFill>
                  <a:srgbClr val="3366CC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</a:t>
            </a:r>
            <a:r>
              <a:rPr lang="ru-RU" sz="2600" dirty="0">
                <a:solidFill>
                  <a:srgbClr val="3366CC"/>
                </a:solidFill>
                <a:latin typeface="Courier New" pitchFamily="49" charset="0"/>
                <a:cs typeface="Courier New" pitchFamily="49" charset="0"/>
              </a:rPr>
              <a:t>1111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2#00000000, &amp;</a:t>
            </a:r>
          </a:p>
          <a:p>
            <a:pPr algn="l" eaLnBrk="1" hangingPunct="1"/>
            <a:r>
              <a:rPr lang="ru-RU" sz="2600" dirty="0">
                <a:latin typeface="Courier New" pitchFamily="49" charset="0"/>
                <a:cs typeface="Courier New" pitchFamily="49" charset="0"/>
              </a:rPr>
              <a:t>        2#00000000/)</a:t>
            </a:r>
          </a:p>
          <a:p>
            <a:pPr eaLnBrk="1" hangingPunct="1"/>
            <a:endParaRPr lang="en-US" sz="2600" b="0" dirty="0">
              <a:solidFill>
                <a:srgbClr val="3366CC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ru-RU" sz="26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cs typeface="Courier New" pitchFamily="49" charset="0"/>
              </a:rPr>
              <a:t>Изменение маски заполнения </a:t>
            </a:r>
          </a:p>
          <a:p>
            <a:pPr algn="l" eaLnBrk="1" hangingPunct="1"/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call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Set</a:t>
            </a: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FillMask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600" dirty="0" err="1">
                <a:latin typeface="Courier New" pitchFamily="49" charset="0"/>
                <a:cs typeface="Courier New" pitchFamily="49" charset="0"/>
              </a:rPr>
              <a:t>mask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600" dirty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1143000"/>
            <a:ext cx="9144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1) Пиксел,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2) отрезок прямой линий,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3) прямоугольник,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4) многоугольник,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5) эллипс (окружность),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6) дуга окружности,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7) сектор,</a:t>
            </a:r>
          </a:p>
          <a:p>
            <a:pPr lvl="5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8) произвольная замкнутая область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0" y="4648200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 графические примитивы при рисовании отображаются текущим цветом рисования,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типом линии и маской заполнения.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0" y="175260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ires2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SetPixel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x,y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ires4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SetPixelRGB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x,y,color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Отдельный пиксел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(физическая система координат)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0" y="4724400"/>
            <a:ext cx="9144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call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SetPixels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(N,X,Y,COLOR)</a:t>
            </a:r>
          </a:p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 N – число элементов</a:t>
            </a:r>
          </a:p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X,Y –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массивы точек</a:t>
            </a:r>
          </a:p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COLOR –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массив цветов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0" y="2667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(оконная система координат)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0" y="309245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ires2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SetPixel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_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x,y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ires4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SetPixelRGB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_W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x,y,color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0" y="4191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Группа пикселов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0" y="144780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MoveTo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(x1,y1,xy)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2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LineTo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(x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2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,y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2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,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color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Отрезок прямой линии</a:t>
            </a:r>
          </a:p>
        </p:txBody>
      </p:sp>
      <p:sp>
        <p:nvSpPr>
          <p:cNvPr id="16389" name="Line 8"/>
          <p:cNvSpPr>
            <a:spLocks noChangeShapeType="1"/>
          </p:cNvSpPr>
          <p:nvPr/>
        </p:nvSpPr>
        <p:spPr bwMode="auto">
          <a:xfrm flipV="1">
            <a:off x="2667000" y="3429000"/>
            <a:ext cx="335280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2743200" y="53340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(x1,y1)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6172200" y="32004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(x2,y2)</a:t>
            </a:r>
            <a:endParaRPr lang="ru-RU" sz="20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1447800"/>
            <a:ext cx="9144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2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Rectangle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control,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x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1,y1,x2,y2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endParaRPr lang="en-US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control: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$GFILLINTERIOR – заливка;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$GBORDER – границы.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Прямоугольник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1371600" y="38862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(x1,y1)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6934200" y="56388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(x2,y2)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743200" y="3962400"/>
            <a:ext cx="4038600" cy="1828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Oval 11"/>
          <p:cNvSpPr>
            <a:spLocks noChangeArrowheads="1"/>
          </p:cNvSpPr>
          <p:nvPr/>
        </p:nvSpPr>
        <p:spPr bwMode="auto">
          <a:xfrm>
            <a:off x="6705600" y="56388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Oval 12"/>
          <p:cNvSpPr>
            <a:spLocks noChangeArrowheads="1"/>
          </p:cNvSpPr>
          <p:nvPr/>
        </p:nvSpPr>
        <p:spPr bwMode="auto">
          <a:xfrm>
            <a:off x="2667000" y="38862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1447800"/>
            <a:ext cx="9144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2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Ellipse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control,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x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1,y1,x2,y2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endParaRPr lang="en-US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control: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$GFILLINTERIOR – заливка;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$GBORDER – границы.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Эллипс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71600" y="38862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dirty="0">
                <a:latin typeface="Courier New" pitchFamily="49" charset="0"/>
              </a:rPr>
              <a:t>(x1,y1)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934200" y="56388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(x2,y2)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743200" y="3962400"/>
            <a:ext cx="4038600" cy="1828800"/>
          </a:xfrm>
          <a:prstGeom prst="rect">
            <a:avLst/>
          </a:prstGeom>
          <a:noFill/>
          <a:ln w="508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6705600" y="56388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2667000" y="38862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Oval 10"/>
          <p:cNvSpPr>
            <a:spLocks noChangeArrowheads="1"/>
          </p:cNvSpPr>
          <p:nvPr/>
        </p:nvSpPr>
        <p:spPr bwMode="auto">
          <a:xfrm>
            <a:off x="2743200" y="3962400"/>
            <a:ext cx="4038600" cy="1828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0" y="1447800"/>
            <a:ext cx="89154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ires2 =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Polygon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control,p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t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,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N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), где</a:t>
            </a:r>
          </a:p>
          <a:p>
            <a:pPr algn="l" eaLnBrk="1" hangingPunct="1"/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integer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(2)   ires2, 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control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type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(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xycoord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pt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! массив вершин</a:t>
            </a:r>
          </a:p>
          <a:p>
            <a:pPr algn="l" eaLnBrk="1" hangingPunct="1"/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integer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(2)    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  !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число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вершин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Многоугольник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4572000" y="3352800"/>
            <a:ext cx="2012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pt(1).xcoord</a:t>
            </a:r>
          </a:p>
          <a:p>
            <a:pPr eaLnBrk="1" hangingPunct="1"/>
            <a:r>
              <a:rPr lang="en-US" sz="2000">
                <a:latin typeface="Courier New" pitchFamily="49" charset="0"/>
              </a:rPr>
              <a:t>pt(1).ycoord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9462" name="Oval 8"/>
          <p:cNvSpPr>
            <a:spLocks noChangeArrowheads="1"/>
          </p:cNvSpPr>
          <p:nvPr/>
        </p:nvSpPr>
        <p:spPr bwMode="auto">
          <a:xfrm>
            <a:off x="4283075" y="3881438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 flipH="1">
            <a:off x="2389188" y="4013200"/>
            <a:ext cx="19812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4" name="Line 12"/>
          <p:cNvSpPr>
            <a:spLocks noChangeShapeType="1"/>
          </p:cNvSpPr>
          <p:nvPr/>
        </p:nvSpPr>
        <p:spPr bwMode="auto">
          <a:xfrm flipV="1">
            <a:off x="2389188" y="5918200"/>
            <a:ext cx="42672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5" name="Line 13"/>
          <p:cNvSpPr>
            <a:spLocks noChangeShapeType="1"/>
          </p:cNvSpPr>
          <p:nvPr/>
        </p:nvSpPr>
        <p:spPr bwMode="auto">
          <a:xfrm>
            <a:off x="4370388" y="4013200"/>
            <a:ext cx="228600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6" name="Oval 14"/>
          <p:cNvSpPr>
            <a:spLocks noChangeArrowheads="1"/>
          </p:cNvSpPr>
          <p:nvPr/>
        </p:nvSpPr>
        <p:spPr bwMode="auto">
          <a:xfrm>
            <a:off x="6508750" y="5781675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Oval 15"/>
          <p:cNvSpPr>
            <a:spLocks noChangeArrowheads="1"/>
          </p:cNvSpPr>
          <p:nvPr/>
        </p:nvSpPr>
        <p:spPr bwMode="auto">
          <a:xfrm>
            <a:off x="2298700" y="60960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Text Box 16"/>
          <p:cNvSpPr txBox="1">
            <a:spLocks noChangeArrowheads="1"/>
          </p:cNvSpPr>
          <p:nvPr/>
        </p:nvSpPr>
        <p:spPr bwMode="auto">
          <a:xfrm>
            <a:off x="304800" y="5775325"/>
            <a:ext cx="2012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pt(2).xcoord</a:t>
            </a:r>
          </a:p>
          <a:p>
            <a:pPr eaLnBrk="1" hangingPunct="1"/>
            <a:r>
              <a:rPr lang="en-US" sz="2000">
                <a:latin typeface="Courier New" pitchFamily="49" charset="0"/>
              </a:rPr>
              <a:t>pt(2).ycoord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19469" name="Text Box 17"/>
          <p:cNvSpPr txBox="1">
            <a:spLocks noChangeArrowheads="1"/>
          </p:cNvSpPr>
          <p:nvPr/>
        </p:nvSpPr>
        <p:spPr bwMode="auto">
          <a:xfrm>
            <a:off x="6737350" y="5562600"/>
            <a:ext cx="2012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pt(3).xcoord</a:t>
            </a:r>
          </a:p>
          <a:p>
            <a:pPr eaLnBrk="1" hangingPunct="1"/>
            <a:r>
              <a:rPr lang="en-US" sz="2000">
                <a:latin typeface="Courier New" pitchFamily="49" charset="0"/>
              </a:rPr>
              <a:t>pt(3).ycoord</a:t>
            </a:r>
            <a:endParaRPr lang="ru-RU" sz="20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0" y="144780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ires2 = Arc(x1,y1,x2,y2,x3,y3,x4,y4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ires2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Pie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(control,x1,y1,x2,y2,x3,y3,x4,y4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Дуга и сектор эллипса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1143000" y="32766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dirty="0">
                <a:latin typeface="Courier New" pitchFamily="49" charset="0"/>
              </a:rPr>
              <a:t>(x1,y1)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6705600" y="50292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(x2,y2)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2514600" y="3352800"/>
            <a:ext cx="4038600" cy="1828800"/>
          </a:xfrm>
          <a:prstGeom prst="rect">
            <a:avLst/>
          </a:prstGeom>
          <a:noFill/>
          <a:ln w="508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Oval 9"/>
          <p:cNvSpPr>
            <a:spLocks noChangeArrowheads="1"/>
          </p:cNvSpPr>
          <p:nvPr/>
        </p:nvSpPr>
        <p:spPr bwMode="auto">
          <a:xfrm>
            <a:off x="6477000" y="50292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Oval 10"/>
          <p:cNvSpPr>
            <a:spLocks noChangeArrowheads="1"/>
          </p:cNvSpPr>
          <p:nvPr/>
        </p:nvSpPr>
        <p:spPr bwMode="auto">
          <a:xfrm>
            <a:off x="2438400" y="32766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0" name="Oval 12"/>
          <p:cNvSpPr>
            <a:spLocks noChangeArrowheads="1"/>
          </p:cNvSpPr>
          <p:nvPr/>
        </p:nvSpPr>
        <p:spPr bwMode="auto">
          <a:xfrm>
            <a:off x="4419600" y="41148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1" name="Line 13"/>
          <p:cNvSpPr>
            <a:spLocks noChangeShapeType="1"/>
          </p:cNvSpPr>
          <p:nvPr/>
        </p:nvSpPr>
        <p:spPr bwMode="auto">
          <a:xfrm flipH="1">
            <a:off x="2895600" y="4267200"/>
            <a:ext cx="1600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2" name="Line 14"/>
          <p:cNvSpPr>
            <a:spLocks noChangeShapeType="1"/>
          </p:cNvSpPr>
          <p:nvPr/>
        </p:nvSpPr>
        <p:spPr bwMode="auto">
          <a:xfrm flipV="1">
            <a:off x="4495800" y="3429000"/>
            <a:ext cx="31242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Text Box 15"/>
          <p:cNvSpPr txBox="1">
            <a:spLocks noChangeArrowheads="1"/>
          </p:cNvSpPr>
          <p:nvPr/>
        </p:nvSpPr>
        <p:spPr bwMode="auto">
          <a:xfrm>
            <a:off x="7315200" y="28956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</a:t>
            </a:r>
            <a:r>
              <a:rPr lang="ru-RU" sz="2000">
                <a:latin typeface="Courier New" pitchFamily="49" charset="0"/>
              </a:rPr>
              <a:t>3</a:t>
            </a:r>
            <a:r>
              <a:rPr lang="en-US" sz="2000">
                <a:latin typeface="Courier New" pitchFamily="49" charset="0"/>
              </a:rPr>
              <a:t>,y</a:t>
            </a:r>
            <a:r>
              <a:rPr lang="ru-RU" sz="2000">
                <a:latin typeface="Courier New" pitchFamily="49" charset="0"/>
              </a:rPr>
              <a:t>3</a:t>
            </a:r>
            <a:r>
              <a:rPr lang="en-US" sz="2000">
                <a:latin typeface="Courier New" pitchFamily="49" charset="0"/>
              </a:rPr>
              <a:t>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20494" name="Text Box 16"/>
          <p:cNvSpPr txBox="1">
            <a:spLocks noChangeArrowheads="1"/>
          </p:cNvSpPr>
          <p:nvPr/>
        </p:nvSpPr>
        <p:spPr bwMode="auto">
          <a:xfrm>
            <a:off x="2286000" y="5943600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(x</a:t>
            </a:r>
            <a:r>
              <a:rPr lang="ru-RU" sz="2000">
                <a:latin typeface="Courier New" pitchFamily="49" charset="0"/>
              </a:rPr>
              <a:t>4</a:t>
            </a:r>
            <a:r>
              <a:rPr lang="en-US" sz="2000">
                <a:latin typeface="Courier New" pitchFamily="49" charset="0"/>
              </a:rPr>
              <a:t>,y</a:t>
            </a:r>
            <a:r>
              <a:rPr lang="ru-RU" sz="2000">
                <a:latin typeface="Courier New" pitchFamily="49" charset="0"/>
              </a:rPr>
              <a:t>4</a:t>
            </a:r>
            <a:r>
              <a:rPr lang="en-US" sz="2000">
                <a:latin typeface="Courier New" pitchFamily="49" charset="0"/>
              </a:rPr>
              <a:t>)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20495" name="Arc 17"/>
          <p:cNvSpPr>
            <a:spLocks/>
          </p:cNvSpPr>
          <p:nvPr/>
        </p:nvSpPr>
        <p:spPr bwMode="auto">
          <a:xfrm>
            <a:off x="2519363" y="3354388"/>
            <a:ext cx="3735387" cy="1812925"/>
          </a:xfrm>
          <a:custGeom>
            <a:avLst/>
            <a:gdLst>
              <a:gd name="T0" fmla="*/ 98405419 w 39959"/>
              <a:gd name="T1" fmla="*/ 81022977 h 40565"/>
              <a:gd name="T2" fmla="*/ 349185816 w 39959"/>
              <a:gd name="T3" fmla="*/ 20413048 h 40565"/>
              <a:gd name="T4" fmla="*/ 188753847 w 39959"/>
              <a:gd name="T5" fmla="*/ 43143012 h 4056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959" h="40565" fill="none" extrusionOk="0">
                <a:moveTo>
                  <a:pt x="11261" y="40564"/>
                </a:moveTo>
                <a:cubicBezTo>
                  <a:pt x="4319" y="36780"/>
                  <a:pt x="0" y="2950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075" y="-1"/>
                  <a:pt x="36020" y="3865"/>
                  <a:pt x="39959" y="10219"/>
                </a:cubicBezTo>
              </a:path>
              <a:path w="39959" h="40565" stroke="0" extrusionOk="0">
                <a:moveTo>
                  <a:pt x="11261" y="40564"/>
                </a:moveTo>
                <a:cubicBezTo>
                  <a:pt x="4319" y="36780"/>
                  <a:pt x="0" y="2950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075" y="-1"/>
                  <a:pt x="36020" y="3865"/>
                  <a:pt x="39959" y="10219"/>
                </a:cubicBezTo>
                <a:lnTo>
                  <a:pt x="21600" y="21600"/>
                </a:lnTo>
                <a:lnTo>
                  <a:pt x="11261" y="40564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Возможности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1117600"/>
            <a:ext cx="91440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Стандартная графическая библиотека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(Приложения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Standard Graphics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Quick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Win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)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Графическая подсистема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Windows</a:t>
            </a:r>
          </a:p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Graphics Device Interface</a:t>
            </a:r>
            <a:endParaRPr lang="ru-RU" sz="2600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(Приложения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Windowing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Application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)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+</a:t>
            </a:r>
          </a:p>
          <a:p>
            <a:pPr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Графические библиотеки (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OpenGL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SciGraph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)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примитивы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0" y="14478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ires2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FloodFill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x,y,bordercolor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Произвольная замкнутая область</a:t>
            </a:r>
          </a:p>
        </p:txBody>
      </p:sp>
      <p:sp>
        <p:nvSpPr>
          <p:cNvPr id="21509" name="Freeform 6"/>
          <p:cNvSpPr>
            <a:spLocks/>
          </p:cNvSpPr>
          <p:nvPr/>
        </p:nvSpPr>
        <p:spPr bwMode="auto">
          <a:xfrm>
            <a:off x="2755900" y="3124200"/>
            <a:ext cx="5168900" cy="2730500"/>
          </a:xfrm>
          <a:custGeom>
            <a:avLst/>
            <a:gdLst>
              <a:gd name="T0" fmla="*/ 2147483647 w 3256"/>
              <a:gd name="T1" fmla="*/ 604837500 h 1720"/>
              <a:gd name="T2" fmla="*/ 161290000 w 3256"/>
              <a:gd name="T3" fmla="*/ 2147483647 h 1720"/>
              <a:gd name="T4" fmla="*/ 2147483647 w 3256"/>
              <a:gd name="T5" fmla="*/ 2147483647 h 1720"/>
              <a:gd name="T6" fmla="*/ 2147483647 w 3256"/>
              <a:gd name="T7" fmla="*/ 967740000 h 1720"/>
              <a:gd name="T8" fmla="*/ 2147483647 w 3256"/>
              <a:gd name="T9" fmla="*/ 2147483647 h 1720"/>
              <a:gd name="T10" fmla="*/ 2147483647 w 3256"/>
              <a:gd name="T11" fmla="*/ 604837500 h 1720"/>
              <a:gd name="T12" fmla="*/ 2147483647 w 3256"/>
              <a:gd name="T13" fmla="*/ 120967500 h 1720"/>
              <a:gd name="T14" fmla="*/ 2147483647 w 3256"/>
              <a:gd name="T15" fmla="*/ 604837500 h 17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56" h="1720">
                <a:moveTo>
                  <a:pt x="1264" y="240"/>
                </a:moveTo>
                <a:cubicBezTo>
                  <a:pt x="944" y="480"/>
                  <a:pt x="0" y="1272"/>
                  <a:pt x="64" y="1488"/>
                </a:cubicBezTo>
                <a:cubicBezTo>
                  <a:pt x="128" y="1704"/>
                  <a:pt x="1368" y="1720"/>
                  <a:pt x="1648" y="1536"/>
                </a:cubicBezTo>
                <a:cubicBezTo>
                  <a:pt x="1928" y="1352"/>
                  <a:pt x="1512" y="424"/>
                  <a:pt x="1744" y="384"/>
                </a:cubicBezTo>
                <a:cubicBezTo>
                  <a:pt x="1976" y="344"/>
                  <a:pt x="2824" y="1320"/>
                  <a:pt x="3040" y="1296"/>
                </a:cubicBezTo>
                <a:cubicBezTo>
                  <a:pt x="3256" y="1272"/>
                  <a:pt x="3216" y="448"/>
                  <a:pt x="3040" y="240"/>
                </a:cubicBezTo>
                <a:cubicBezTo>
                  <a:pt x="2864" y="32"/>
                  <a:pt x="2280" y="48"/>
                  <a:pt x="1984" y="48"/>
                </a:cubicBezTo>
                <a:cubicBezTo>
                  <a:pt x="1688" y="48"/>
                  <a:pt x="1584" y="0"/>
                  <a:pt x="1264" y="24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Oval 7"/>
          <p:cNvSpPr>
            <a:spLocks noChangeArrowheads="1"/>
          </p:cNvSpPr>
          <p:nvPr/>
        </p:nvSpPr>
        <p:spPr bwMode="auto">
          <a:xfrm>
            <a:off x="3822700" y="5029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4127500" y="4953000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dirty="0">
                <a:latin typeface="Courier New" pitchFamily="49" charset="0"/>
              </a:rPr>
              <a:t>(</a:t>
            </a:r>
            <a:r>
              <a:rPr lang="en-US" sz="2000" dirty="0" err="1">
                <a:latin typeface="Courier New" pitchFamily="49" charset="0"/>
              </a:rPr>
              <a:t>x,y</a:t>
            </a:r>
            <a:r>
              <a:rPr lang="en-US" sz="2000" dirty="0">
                <a:latin typeface="Courier New" pitchFamily="49" charset="0"/>
              </a:rPr>
              <a:t>)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839402" y="2492514"/>
            <a:ext cx="37240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dirty="0" err="1">
                <a:latin typeface="Courier New" pitchFamily="49" charset="0"/>
              </a:rPr>
              <a:t>bordercolor</a:t>
            </a:r>
            <a:endParaRPr lang="en-US" sz="2000" dirty="0">
              <a:latin typeface="Courier New" pitchFamily="49" charset="0"/>
            </a:endParaRPr>
          </a:p>
          <a:p>
            <a:pPr eaLnBrk="1" hangingPunct="1"/>
            <a:r>
              <a:rPr lang="en-US" sz="2000" dirty="0">
                <a:latin typeface="Courier New" pitchFamily="49" charset="0"/>
              </a:rPr>
              <a:t>(</a:t>
            </a:r>
            <a:r>
              <a:rPr lang="ru-RU" sz="2000" dirty="0">
                <a:latin typeface="Courier New" pitchFamily="49" charset="0"/>
              </a:rPr>
              <a:t>цвет сплошной границы</a:t>
            </a:r>
            <a:r>
              <a:rPr lang="en-US" sz="2000" dirty="0">
                <a:latin typeface="Courier New" pitchFamily="49" charset="0"/>
              </a:rPr>
              <a:t>)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21513" name="Line 10"/>
          <p:cNvSpPr>
            <a:spLocks noChangeShapeType="1"/>
          </p:cNvSpPr>
          <p:nvPr/>
        </p:nvSpPr>
        <p:spPr bwMode="auto">
          <a:xfrm>
            <a:off x="3060700" y="3276600"/>
            <a:ext cx="6858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Обработка изображений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0" y="16002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ires4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SaveImage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(FileName,x1,y1,x2,y2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 изображения в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bmp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0" y="3214688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ires4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LoadImage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FileName,x,y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0" y="2605088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Чтение изображения из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bmp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файла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Пример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Standard Graphics </a:t>
            </a:r>
            <a:r>
              <a:rPr lang="en-US" sz="3200" b="0">
                <a:solidFill>
                  <a:schemeClr val="accent6"/>
                </a:solidFill>
                <a:latin typeface="Verdana" pitchFamily="34" charset="0"/>
              </a:rPr>
              <a:t>(1)</a:t>
            </a:r>
            <a:endParaRPr lang="ru-RU" sz="3200" b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4876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picture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Графический сборник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ifqwin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xycoord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(3)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integer(2)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ires2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integer(1)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mask(8)=[B'00000000',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B'00000000',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B'00111100',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B'00111100',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B'00111100',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B'00111100',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B'00000000', &amp;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B'00000000']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ires2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setcolor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(9)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ires2 = ellipse($GBORDER,70,70,230,230)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окружность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450;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10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треугольник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320;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120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(3).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600;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(3).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ycoord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300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ires2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= Polygon($GBORDER,pt,3)</a:t>
            </a:r>
          </a:p>
          <a:p>
            <a:pPr algn="just"/>
            <a:r>
              <a:rPr lang="en-US" sz="1800" dirty="0">
                <a:latin typeface="Courier New" pitchFamily="49" charset="0"/>
                <a:cs typeface="Courier New" pitchFamily="49" charset="0"/>
              </a:rPr>
              <a:t> ires2 = Rectangle($GBORDER,150,10,400,260)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прямоугольник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SetFillMask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(mask)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ires2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FloodFill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(320,240,9)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замкнутая область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ires4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SaveImage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"D:\1.bmp"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,1,1,400,300)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сохранение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0" y="762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66"/>
                </a:solidFill>
                <a:latin typeface="Verdana" pitchFamily="34" charset="0"/>
              </a:rPr>
              <a:t>Пример </a:t>
            </a:r>
            <a:r>
              <a:rPr lang="en-US">
                <a:solidFill>
                  <a:srgbClr val="000066"/>
                </a:solidFill>
                <a:latin typeface="Verdana" pitchFamily="34" charset="0"/>
              </a:rPr>
              <a:t>Standard Graphics </a:t>
            </a:r>
            <a:r>
              <a:rPr lang="en-US" sz="3200" b="0">
                <a:solidFill>
                  <a:srgbClr val="000066"/>
                </a:solidFill>
                <a:latin typeface="Verdana" pitchFamily="34" charset="0"/>
              </a:rPr>
              <a:t>(2)</a:t>
            </a:r>
            <a:endParaRPr lang="ru-RU" sz="3200" b="0">
              <a:solidFill>
                <a:srgbClr val="000066"/>
              </a:solidFill>
              <a:latin typeface="Verdana" pitchFamily="34" charset="0"/>
            </a:endParaRP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181350"/>
            <a:ext cx="612457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Используем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GDI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1235075"/>
            <a:ext cx="91440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GDI 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Graphics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Device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Interface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подсистема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Windows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отвечающая за вывод графики и текста.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3095625"/>
            <a:ext cx="91440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Работа с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GDI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аналогична работе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 процедурами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Standard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Graphics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GDI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предоставляет в разы больше возможностей.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0" y="1143000"/>
            <a:ext cx="9144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Контекст устройства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DC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D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evice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ontext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6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структура данных,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содержащая параметры и атрибуты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вывода графики на устройство.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Контекст устройства</a:t>
            </a: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0" y="3949700"/>
            <a:ext cx="91440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4"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дисплей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Display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DC)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 </a:t>
            </a:r>
          </a:p>
          <a:p>
            <a:pPr lvl="4"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принтер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Printer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DC)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lvl="4"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память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Memory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DC)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 </a:t>
            </a:r>
          </a:p>
          <a:p>
            <a:pPr lvl="4"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метафайл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Metafile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DC)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 </a:t>
            </a:r>
          </a:p>
          <a:p>
            <a:pPr lvl="4"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информационный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Information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DC)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 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>
            <a:off x="0" y="323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5 типов контекста устройства: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перо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pen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вывод линий (цвет, толщина, стиль); 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кисть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brush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закраски фигур (цвет, стиль); 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шрифт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font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6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свойства шрифта, для вывода текста;</a:t>
            </a:r>
            <a:r>
              <a:rPr lang="ru-RU" sz="3200" b="0" dirty="0">
                <a:solidFill>
                  <a:schemeClr val="accent2">
                    <a:lumMod val="50000"/>
                  </a:schemeClr>
                </a:solidFill>
                <a:latin typeface="Courier" charset="0"/>
              </a:rPr>
              <a:t> </a:t>
            </a:r>
            <a:endParaRPr lang="ru-RU" sz="3200" b="0" dirty="0">
              <a:solidFill>
                <a:schemeClr val="accent2">
                  <a:lumMod val="50000"/>
                </a:schemeClr>
              </a:solidFill>
            </a:endParaRP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Courier" charset="0"/>
            </a:endParaRPr>
          </a:p>
          <a:p>
            <a:pPr algn="l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палитра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palette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набор используемых в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Courier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DC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Courier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цветов;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Courier" charset="0"/>
              </a:rPr>
              <a:t> 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Courier" charset="0"/>
            </a:endParaRPr>
          </a:p>
          <a:p>
            <a:pPr algn="just" eaLnBrk="1" hangingPunct="1">
              <a:buFontTx/>
              <a:buChar char="•"/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область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region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endParaRPr lang="ru-RU" sz="2600" b="0" dirty="0">
              <a:solidFill>
                <a:srgbClr val="0070C0"/>
              </a:solidFill>
            </a:endParaRPr>
          </a:p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задает области отсечения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Courier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clipping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regions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</a:t>
            </a:r>
            <a:endParaRPr lang="ru-RU" sz="26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вне которых вывод графики блокируется.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Графические объекты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0" y="2057400"/>
            <a:ext cx="91440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HDC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	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 контекста</a:t>
            </a: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HPEN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 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 пера</a:t>
            </a: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HBRUSH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 кисти</a:t>
            </a: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HFONT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 шрифта</a:t>
            </a: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... 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0" y="4191000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Создание и удаление объектов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производится с помощью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соответствующих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функций.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0" y="981075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Работа с графическими объектами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 помощи де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c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крипторов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handles)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Работа с дескрипторами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0" y="1341438"/>
            <a:ext cx="914400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hPen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=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CreatePen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STYLE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,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width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, RGB(R,G,B));</a:t>
            </a:r>
          </a:p>
          <a:p>
            <a:pPr algn="l" eaLnBrk="1" hangingPunct="1"/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lvl="1"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STYLE :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PS_SOLID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–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сплошная линия</a:t>
            </a:r>
          </a:p>
          <a:p>
            <a:pPr lvl="1" algn="l" eaLnBrk="1" hangingPunct="1"/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       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PS_DASH</a:t>
            </a:r>
            <a:r>
              <a:rPr lang="ru-RU" sz="2400" dirty="0" smtClean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-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штрихи</a:t>
            </a:r>
          </a:p>
          <a:p>
            <a:pPr lvl="1" algn="l" eaLnBrk="1" hangingPunct="1"/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       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PS_DOT  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-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пунктир</a:t>
            </a:r>
          </a:p>
          <a:p>
            <a:pPr lvl="1" algn="l" eaLnBrk="1" hangingPunct="1"/>
            <a:r>
              <a:rPr lang="en-US" sz="2400" dirty="0" smtClean="0">
                <a:solidFill>
                  <a:srgbClr val="0070C0"/>
                </a:solidFill>
                <a:latin typeface="Courier New" pitchFamily="49" charset="0"/>
              </a:rPr>
              <a:t>       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PS_DASHDOT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штрих 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пунтктир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width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толщина</a:t>
            </a:r>
            <a:r>
              <a:rPr lang="ru-RU" sz="2400" dirty="0">
                <a:solidFill>
                  <a:srgbClr val="0070C0"/>
                </a:solidFill>
                <a:latin typeface="Courier New" pitchFamily="49" charset="0"/>
              </a:rPr>
              <a:t>,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0 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один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пиксел</a:t>
            </a:r>
            <a:endParaRPr lang="en-US" sz="2400" b="0" dirty="0" smtClean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endParaRPr lang="ru-RU" sz="24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R, G, B 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интенсивность цвета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0..255</a:t>
            </a: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Процедуры создания 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Перо (карандаш)</a:t>
            </a:r>
          </a:p>
        </p:txBody>
      </p:sp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0" y="5984557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 h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Brush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=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CreateSolidBrush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(RGB(R, G, B));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0" y="5486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Кисть (заливка)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0" y="12954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SetPixel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ru-RU" sz="2600" dirty="0" err="1" smtClean="0">
                <a:solidFill>
                  <a:srgbClr val="0070C0"/>
                </a:solidFill>
                <a:latin typeface="Courier New" pitchFamily="49" charset="0"/>
              </a:rPr>
              <a:t>hdc,x,y,RGB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(R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, G, B))</a:t>
            </a:r>
          </a:p>
        </p:txBody>
      </p:sp>
      <p:sp>
        <p:nvSpPr>
          <p:cNvPr id="30723" name="Text Box 1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Процедуры рисования </a:t>
            </a:r>
          </a:p>
        </p:txBody>
      </p:sp>
      <p:sp>
        <p:nvSpPr>
          <p:cNvPr id="30724" name="Text Box 13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Пиксел</a:t>
            </a:r>
          </a:p>
        </p:txBody>
      </p:sp>
      <p:sp>
        <p:nvSpPr>
          <p:cNvPr id="30725" name="Text Box 14"/>
          <p:cNvSpPr txBox="1">
            <a:spLocks noChangeArrowheads="1"/>
          </p:cNvSpPr>
          <p:nvPr/>
        </p:nvSpPr>
        <p:spPr bwMode="auto">
          <a:xfrm>
            <a:off x="0" y="2225675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  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MoveToEx(hdc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, x1, y1, NULL)</a:t>
            </a:r>
          </a:p>
          <a:p>
            <a:pPr algn="l" eaLnBrk="1" hangingPunct="1"/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  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LineTo(hdc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, x2, y2)</a:t>
            </a:r>
          </a:p>
        </p:txBody>
      </p:sp>
      <p:sp>
        <p:nvSpPr>
          <p:cNvPr id="30726" name="Text Box 16"/>
          <p:cNvSpPr txBox="1"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Отрезок</a:t>
            </a:r>
          </a:p>
        </p:txBody>
      </p:sp>
      <p:sp>
        <p:nvSpPr>
          <p:cNvPr id="30727" name="Text Box 17"/>
          <p:cNvSpPr txBox="1">
            <a:spLocks noChangeArrowheads="1"/>
          </p:cNvSpPr>
          <p:nvPr/>
        </p:nvSpPr>
        <p:spPr bwMode="auto">
          <a:xfrm>
            <a:off x="0" y="35814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Rectangle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(hdc,x1,y1,x2,y2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) </a:t>
            </a:r>
            <a:endParaRPr lang="es-ES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30728" name="Text Box 18"/>
          <p:cNvSpPr txBox="1">
            <a:spLocks noChangeArrowheads="1"/>
          </p:cNvSpPr>
          <p:nvPr/>
        </p:nvSpPr>
        <p:spPr bwMode="auto">
          <a:xfrm>
            <a:off x="0" y="3200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Прямоугольник</a:t>
            </a:r>
          </a:p>
        </p:txBody>
      </p:sp>
      <p:sp>
        <p:nvSpPr>
          <p:cNvPr id="30729" name="Text Box 19"/>
          <p:cNvSpPr txBox="1">
            <a:spLocks noChangeArrowheads="1"/>
          </p:cNvSpPr>
          <p:nvPr/>
        </p:nvSpPr>
        <p:spPr bwMode="auto">
          <a:xfrm>
            <a:off x="0" y="44958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  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Ellipse(hdc,x1,y1,x2,y2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30730" name="Text Box 20"/>
          <p:cNvSpPr txBox="1">
            <a:spLocks noChangeArrowheads="1"/>
          </p:cNvSpPr>
          <p:nvPr/>
        </p:nvSpPr>
        <p:spPr bwMode="auto">
          <a:xfrm>
            <a:off x="0" y="411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Эллипс</a:t>
            </a:r>
          </a:p>
        </p:txBody>
      </p:sp>
      <p:sp>
        <p:nvSpPr>
          <p:cNvPr id="30731" name="Text Box 22"/>
          <p:cNvSpPr txBox="1">
            <a:spLocks noChangeArrowheads="1"/>
          </p:cNvSpPr>
          <p:nvPr/>
        </p:nvSpPr>
        <p:spPr bwMode="auto">
          <a:xfrm>
            <a:off x="0" y="5181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Дуга эллипса</a:t>
            </a:r>
          </a:p>
        </p:txBody>
      </p:sp>
      <p:sp>
        <p:nvSpPr>
          <p:cNvPr id="30732" name="Rectangle 23"/>
          <p:cNvSpPr>
            <a:spLocks noChangeArrowheads="1"/>
          </p:cNvSpPr>
          <p:nvPr/>
        </p:nvSpPr>
        <p:spPr bwMode="auto">
          <a:xfrm>
            <a:off x="0" y="56388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  i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Arc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(hdc,x1,y1,x2,y2,x3,y3,x4,y4)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Стандартная графика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0" y="762000"/>
            <a:ext cx="9144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Модуль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IFQWIN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eaLnBrk="1" hangingPunct="1"/>
            <a:endParaRPr lang="ru-RU" sz="10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Типы данных, константы, интерфейсы процедур.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endParaRPr lang="en-US" sz="10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После оператора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program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указать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use</a:t>
            </a:r>
            <a:r>
              <a:rPr lang="en-US" sz="28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IFQWIN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2362200" y="2895600"/>
            <a:ext cx="152400" cy="152400"/>
          </a:xfrm>
          <a:prstGeom prst="rect">
            <a:avLst/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Rectangle 9"/>
          <p:cNvSpPr>
            <a:spLocks noChangeArrowheads="1"/>
          </p:cNvSpPr>
          <p:nvPr/>
        </p:nvSpPr>
        <p:spPr bwMode="auto">
          <a:xfrm>
            <a:off x="2362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2362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2362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2362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13"/>
          <p:cNvSpPr>
            <a:spLocks noChangeArrowheads="1"/>
          </p:cNvSpPr>
          <p:nvPr/>
        </p:nvSpPr>
        <p:spPr bwMode="auto">
          <a:xfrm>
            <a:off x="2362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4"/>
          <p:cNvSpPr>
            <a:spLocks noChangeArrowheads="1"/>
          </p:cNvSpPr>
          <p:nvPr/>
        </p:nvSpPr>
        <p:spPr bwMode="auto">
          <a:xfrm>
            <a:off x="2362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5"/>
          <p:cNvSpPr>
            <a:spLocks noChangeArrowheads="1"/>
          </p:cNvSpPr>
          <p:nvPr/>
        </p:nvSpPr>
        <p:spPr bwMode="auto">
          <a:xfrm>
            <a:off x="2362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2362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2362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Rectangle 18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Rectangle 19"/>
          <p:cNvSpPr>
            <a:spLocks noChangeArrowheads="1"/>
          </p:cNvSpPr>
          <p:nvPr/>
        </p:nvSpPr>
        <p:spPr bwMode="auto">
          <a:xfrm>
            <a:off x="2362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Rectangle 20"/>
          <p:cNvSpPr>
            <a:spLocks noChangeArrowheads="1"/>
          </p:cNvSpPr>
          <p:nvPr/>
        </p:nvSpPr>
        <p:spPr bwMode="auto">
          <a:xfrm>
            <a:off x="2362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Rectangle 21"/>
          <p:cNvSpPr>
            <a:spLocks noChangeArrowheads="1"/>
          </p:cNvSpPr>
          <p:nvPr/>
        </p:nvSpPr>
        <p:spPr bwMode="auto">
          <a:xfrm>
            <a:off x="2362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4" name="Rectangle 22"/>
          <p:cNvSpPr>
            <a:spLocks noChangeArrowheads="1"/>
          </p:cNvSpPr>
          <p:nvPr/>
        </p:nvSpPr>
        <p:spPr bwMode="auto">
          <a:xfrm>
            <a:off x="2362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Rectangle 23"/>
          <p:cNvSpPr>
            <a:spLocks noChangeArrowheads="1"/>
          </p:cNvSpPr>
          <p:nvPr/>
        </p:nvSpPr>
        <p:spPr bwMode="auto">
          <a:xfrm>
            <a:off x="23622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6" name="Rectangle 24"/>
          <p:cNvSpPr>
            <a:spLocks noChangeArrowheads="1"/>
          </p:cNvSpPr>
          <p:nvPr/>
        </p:nvSpPr>
        <p:spPr bwMode="auto">
          <a:xfrm>
            <a:off x="2362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7" name="Rectangle 25"/>
          <p:cNvSpPr>
            <a:spLocks noChangeArrowheads="1"/>
          </p:cNvSpPr>
          <p:nvPr/>
        </p:nvSpPr>
        <p:spPr bwMode="auto">
          <a:xfrm>
            <a:off x="2362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8" name="Rectangle 26"/>
          <p:cNvSpPr>
            <a:spLocks noChangeArrowheads="1"/>
          </p:cNvSpPr>
          <p:nvPr/>
        </p:nvSpPr>
        <p:spPr bwMode="auto">
          <a:xfrm>
            <a:off x="2362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9" name="Rectangle 27"/>
          <p:cNvSpPr>
            <a:spLocks noChangeArrowheads="1"/>
          </p:cNvSpPr>
          <p:nvPr/>
        </p:nvSpPr>
        <p:spPr bwMode="auto">
          <a:xfrm>
            <a:off x="2362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0" name="Rectangle 28"/>
          <p:cNvSpPr>
            <a:spLocks noChangeArrowheads="1"/>
          </p:cNvSpPr>
          <p:nvPr/>
        </p:nvSpPr>
        <p:spPr bwMode="auto">
          <a:xfrm>
            <a:off x="2362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1" name="Rectangle 29"/>
          <p:cNvSpPr>
            <a:spLocks noChangeArrowheads="1"/>
          </p:cNvSpPr>
          <p:nvPr/>
        </p:nvSpPr>
        <p:spPr bwMode="auto">
          <a:xfrm>
            <a:off x="2514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2" name="Rectangle 30"/>
          <p:cNvSpPr>
            <a:spLocks noChangeArrowheads="1"/>
          </p:cNvSpPr>
          <p:nvPr/>
        </p:nvSpPr>
        <p:spPr bwMode="auto">
          <a:xfrm>
            <a:off x="2514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3" name="Rectangle 31"/>
          <p:cNvSpPr>
            <a:spLocks noChangeArrowheads="1"/>
          </p:cNvSpPr>
          <p:nvPr/>
        </p:nvSpPr>
        <p:spPr bwMode="auto">
          <a:xfrm>
            <a:off x="2514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4" name="Rectangle 32"/>
          <p:cNvSpPr>
            <a:spLocks noChangeArrowheads="1"/>
          </p:cNvSpPr>
          <p:nvPr/>
        </p:nvSpPr>
        <p:spPr bwMode="auto">
          <a:xfrm>
            <a:off x="2514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5" name="Rectangle 33"/>
          <p:cNvSpPr>
            <a:spLocks noChangeArrowheads="1"/>
          </p:cNvSpPr>
          <p:nvPr/>
        </p:nvSpPr>
        <p:spPr bwMode="auto">
          <a:xfrm>
            <a:off x="2514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6" name="Rectangle 34"/>
          <p:cNvSpPr>
            <a:spLocks noChangeArrowheads="1"/>
          </p:cNvSpPr>
          <p:nvPr/>
        </p:nvSpPr>
        <p:spPr bwMode="auto">
          <a:xfrm>
            <a:off x="2514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7" name="Rectangle 35"/>
          <p:cNvSpPr>
            <a:spLocks noChangeArrowheads="1"/>
          </p:cNvSpPr>
          <p:nvPr/>
        </p:nvSpPr>
        <p:spPr bwMode="auto">
          <a:xfrm>
            <a:off x="2514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8" name="Rectangle 36"/>
          <p:cNvSpPr>
            <a:spLocks noChangeArrowheads="1"/>
          </p:cNvSpPr>
          <p:nvPr/>
        </p:nvSpPr>
        <p:spPr bwMode="auto">
          <a:xfrm>
            <a:off x="2514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9" name="Rectangle 37"/>
          <p:cNvSpPr>
            <a:spLocks noChangeArrowheads="1"/>
          </p:cNvSpPr>
          <p:nvPr/>
        </p:nvSpPr>
        <p:spPr bwMode="auto">
          <a:xfrm>
            <a:off x="2514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0" name="Rectangle 38"/>
          <p:cNvSpPr>
            <a:spLocks noChangeArrowheads="1"/>
          </p:cNvSpPr>
          <p:nvPr/>
        </p:nvSpPr>
        <p:spPr bwMode="auto">
          <a:xfrm>
            <a:off x="2514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1" name="Rectangle 39"/>
          <p:cNvSpPr>
            <a:spLocks noChangeArrowheads="1"/>
          </p:cNvSpPr>
          <p:nvPr/>
        </p:nvSpPr>
        <p:spPr bwMode="auto">
          <a:xfrm>
            <a:off x="2514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2" name="Rectangle 40"/>
          <p:cNvSpPr>
            <a:spLocks noChangeArrowheads="1"/>
          </p:cNvSpPr>
          <p:nvPr/>
        </p:nvSpPr>
        <p:spPr bwMode="auto">
          <a:xfrm>
            <a:off x="2514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3" name="Rectangle 41"/>
          <p:cNvSpPr>
            <a:spLocks noChangeArrowheads="1"/>
          </p:cNvSpPr>
          <p:nvPr/>
        </p:nvSpPr>
        <p:spPr bwMode="auto">
          <a:xfrm>
            <a:off x="2514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4" name="Rectangle 42"/>
          <p:cNvSpPr>
            <a:spLocks noChangeArrowheads="1"/>
          </p:cNvSpPr>
          <p:nvPr/>
        </p:nvSpPr>
        <p:spPr bwMode="auto">
          <a:xfrm>
            <a:off x="2514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5" name="Rectangle 43"/>
          <p:cNvSpPr>
            <a:spLocks noChangeArrowheads="1"/>
          </p:cNvSpPr>
          <p:nvPr/>
        </p:nvSpPr>
        <p:spPr bwMode="auto">
          <a:xfrm>
            <a:off x="2514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6" name="Rectangle 44"/>
          <p:cNvSpPr>
            <a:spLocks noChangeArrowheads="1"/>
          </p:cNvSpPr>
          <p:nvPr/>
        </p:nvSpPr>
        <p:spPr bwMode="auto">
          <a:xfrm>
            <a:off x="25146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7" name="Rectangle 45"/>
          <p:cNvSpPr>
            <a:spLocks noChangeArrowheads="1"/>
          </p:cNvSpPr>
          <p:nvPr/>
        </p:nvSpPr>
        <p:spPr bwMode="auto">
          <a:xfrm>
            <a:off x="2514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8" name="Rectangle 46"/>
          <p:cNvSpPr>
            <a:spLocks noChangeArrowheads="1"/>
          </p:cNvSpPr>
          <p:nvPr/>
        </p:nvSpPr>
        <p:spPr bwMode="auto">
          <a:xfrm>
            <a:off x="2514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9" name="Rectangle 47"/>
          <p:cNvSpPr>
            <a:spLocks noChangeArrowheads="1"/>
          </p:cNvSpPr>
          <p:nvPr/>
        </p:nvSpPr>
        <p:spPr bwMode="auto">
          <a:xfrm>
            <a:off x="2514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0" name="Rectangle 48"/>
          <p:cNvSpPr>
            <a:spLocks noChangeArrowheads="1"/>
          </p:cNvSpPr>
          <p:nvPr/>
        </p:nvSpPr>
        <p:spPr bwMode="auto">
          <a:xfrm>
            <a:off x="2514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1" name="Rectangle 49"/>
          <p:cNvSpPr>
            <a:spLocks noChangeArrowheads="1"/>
          </p:cNvSpPr>
          <p:nvPr/>
        </p:nvSpPr>
        <p:spPr bwMode="auto">
          <a:xfrm>
            <a:off x="2514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2" name="Rectangle 50"/>
          <p:cNvSpPr>
            <a:spLocks noChangeArrowheads="1"/>
          </p:cNvSpPr>
          <p:nvPr/>
        </p:nvSpPr>
        <p:spPr bwMode="auto">
          <a:xfrm>
            <a:off x="2667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3" name="Rectangle 51"/>
          <p:cNvSpPr>
            <a:spLocks noChangeArrowheads="1"/>
          </p:cNvSpPr>
          <p:nvPr/>
        </p:nvSpPr>
        <p:spPr bwMode="auto">
          <a:xfrm>
            <a:off x="2667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4" name="Rectangle 52"/>
          <p:cNvSpPr>
            <a:spLocks noChangeArrowheads="1"/>
          </p:cNvSpPr>
          <p:nvPr/>
        </p:nvSpPr>
        <p:spPr bwMode="auto">
          <a:xfrm>
            <a:off x="2667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5" name="Rectangle 53"/>
          <p:cNvSpPr>
            <a:spLocks noChangeArrowheads="1"/>
          </p:cNvSpPr>
          <p:nvPr/>
        </p:nvSpPr>
        <p:spPr bwMode="auto">
          <a:xfrm>
            <a:off x="2667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6" name="Rectangle 54"/>
          <p:cNvSpPr>
            <a:spLocks noChangeArrowheads="1"/>
          </p:cNvSpPr>
          <p:nvPr/>
        </p:nvSpPr>
        <p:spPr bwMode="auto">
          <a:xfrm>
            <a:off x="2667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7" name="Rectangle 55"/>
          <p:cNvSpPr>
            <a:spLocks noChangeArrowheads="1"/>
          </p:cNvSpPr>
          <p:nvPr/>
        </p:nvSpPr>
        <p:spPr bwMode="auto">
          <a:xfrm>
            <a:off x="2667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8" name="Rectangle 56"/>
          <p:cNvSpPr>
            <a:spLocks noChangeArrowheads="1"/>
          </p:cNvSpPr>
          <p:nvPr/>
        </p:nvSpPr>
        <p:spPr bwMode="auto">
          <a:xfrm>
            <a:off x="26670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9" name="Rectangle 57"/>
          <p:cNvSpPr>
            <a:spLocks noChangeArrowheads="1"/>
          </p:cNvSpPr>
          <p:nvPr/>
        </p:nvSpPr>
        <p:spPr bwMode="auto">
          <a:xfrm>
            <a:off x="2667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0" name="Rectangle 58"/>
          <p:cNvSpPr>
            <a:spLocks noChangeArrowheads="1"/>
          </p:cNvSpPr>
          <p:nvPr/>
        </p:nvSpPr>
        <p:spPr bwMode="auto">
          <a:xfrm>
            <a:off x="2667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1" name="Rectangle 59"/>
          <p:cNvSpPr>
            <a:spLocks noChangeArrowheads="1"/>
          </p:cNvSpPr>
          <p:nvPr/>
        </p:nvSpPr>
        <p:spPr bwMode="auto">
          <a:xfrm>
            <a:off x="2667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2" name="Rectangle 60"/>
          <p:cNvSpPr>
            <a:spLocks noChangeArrowheads="1"/>
          </p:cNvSpPr>
          <p:nvPr/>
        </p:nvSpPr>
        <p:spPr bwMode="auto">
          <a:xfrm>
            <a:off x="2667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3" name="Rectangle 61"/>
          <p:cNvSpPr>
            <a:spLocks noChangeArrowheads="1"/>
          </p:cNvSpPr>
          <p:nvPr/>
        </p:nvSpPr>
        <p:spPr bwMode="auto">
          <a:xfrm>
            <a:off x="26670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4" name="Rectangle 62"/>
          <p:cNvSpPr>
            <a:spLocks noChangeArrowheads="1"/>
          </p:cNvSpPr>
          <p:nvPr/>
        </p:nvSpPr>
        <p:spPr bwMode="auto">
          <a:xfrm>
            <a:off x="2667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5" name="Rectangle 63"/>
          <p:cNvSpPr>
            <a:spLocks noChangeArrowheads="1"/>
          </p:cNvSpPr>
          <p:nvPr/>
        </p:nvSpPr>
        <p:spPr bwMode="auto">
          <a:xfrm>
            <a:off x="2667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6" name="Rectangle 64"/>
          <p:cNvSpPr>
            <a:spLocks noChangeArrowheads="1"/>
          </p:cNvSpPr>
          <p:nvPr/>
        </p:nvSpPr>
        <p:spPr bwMode="auto">
          <a:xfrm>
            <a:off x="2667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7" name="Rectangle 65"/>
          <p:cNvSpPr>
            <a:spLocks noChangeArrowheads="1"/>
          </p:cNvSpPr>
          <p:nvPr/>
        </p:nvSpPr>
        <p:spPr bwMode="auto">
          <a:xfrm>
            <a:off x="26670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8" name="Rectangle 66"/>
          <p:cNvSpPr>
            <a:spLocks noChangeArrowheads="1"/>
          </p:cNvSpPr>
          <p:nvPr/>
        </p:nvSpPr>
        <p:spPr bwMode="auto">
          <a:xfrm>
            <a:off x="2667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59" name="Rectangle 67"/>
          <p:cNvSpPr>
            <a:spLocks noChangeArrowheads="1"/>
          </p:cNvSpPr>
          <p:nvPr/>
        </p:nvSpPr>
        <p:spPr bwMode="auto">
          <a:xfrm>
            <a:off x="2667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0" name="Rectangle 68"/>
          <p:cNvSpPr>
            <a:spLocks noChangeArrowheads="1"/>
          </p:cNvSpPr>
          <p:nvPr/>
        </p:nvSpPr>
        <p:spPr bwMode="auto">
          <a:xfrm>
            <a:off x="2667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1" name="Rectangle 69"/>
          <p:cNvSpPr>
            <a:spLocks noChangeArrowheads="1"/>
          </p:cNvSpPr>
          <p:nvPr/>
        </p:nvSpPr>
        <p:spPr bwMode="auto">
          <a:xfrm>
            <a:off x="2667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2" name="Rectangle 70"/>
          <p:cNvSpPr>
            <a:spLocks noChangeArrowheads="1"/>
          </p:cNvSpPr>
          <p:nvPr/>
        </p:nvSpPr>
        <p:spPr bwMode="auto">
          <a:xfrm>
            <a:off x="2667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3" name="Rectangle 71"/>
          <p:cNvSpPr>
            <a:spLocks noChangeArrowheads="1"/>
          </p:cNvSpPr>
          <p:nvPr/>
        </p:nvSpPr>
        <p:spPr bwMode="auto">
          <a:xfrm>
            <a:off x="2819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4" name="Rectangle 72"/>
          <p:cNvSpPr>
            <a:spLocks noChangeArrowheads="1"/>
          </p:cNvSpPr>
          <p:nvPr/>
        </p:nvSpPr>
        <p:spPr bwMode="auto">
          <a:xfrm>
            <a:off x="2819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5" name="Rectangle 73"/>
          <p:cNvSpPr>
            <a:spLocks noChangeArrowheads="1"/>
          </p:cNvSpPr>
          <p:nvPr/>
        </p:nvSpPr>
        <p:spPr bwMode="auto">
          <a:xfrm>
            <a:off x="2819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6" name="Rectangle 74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7" name="Rectangle 75"/>
          <p:cNvSpPr>
            <a:spLocks noChangeArrowheads="1"/>
          </p:cNvSpPr>
          <p:nvPr/>
        </p:nvSpPr>
        <p:spPr bwMode="auto">
          <a:xfrm>
            <a:off x="2819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8" name="Rectangle 76"/>
          <p:cNvSpPr>
            <a:spLocks noChangeArrowheads="1"/>
          </p:cNvSpPr>
          <p:nvPr/>
        </p:nvSpPr>
        <p:spPr bwMode="auto">
          <a:xfrm>
            <a:off x="2819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69" name="Rectangle 77"/>
          <p:cNvSpPr>
            <a:spLocks noChangeArrowheads="1"/>
          </p:cNvSpPr>
          <p:nvPr/>
        </p:nvSpPr>
        <p:spPr bwMode="auto">
          <a:xfrm>
            <a:off x="2819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0" name="Rectangle 78"/>
          <p:cNvSpPr>
            <a:spLocks noChangeArrowheads="1"/>
          </p:cNvSpPr>
          <p:nvPr/>
        </p:nvSpPr>
        <p:spPr bwMode="auto">
          <a:xfrm>
            <a:off x="28194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1" name="Rectangle 79"/>
          <p:cNvSpPr>
            <a:spLocks noChangeArrowheads="1"/>
          </p:cNvSpPr>
          <p:nvPr/>
        </p:nvSpPr>
        <p:spPr bwMode="auto">
          <a:xfrm>
            <a:off x="2819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2" name="Rectangle 80"/>
          <p:cNvSpPr>
            <a:spLocks noChangeArrowheads="1"/>
          </p:cNvSpPr>
          <p:nvPr/>
        </p:nvSpPr>
        <p:spPr bwMode="auto">
          <a:xfrm>
            <a:off x="2819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3" name="Rectangle 81"/>
          <p:cNvSpPr>
            <a:spLocks noChangeArrowheads="1"/>
          </p:cNvSpPr>
          <p:nvPr/>
        </p:nvSpPr>
        <p:spPr bwMode="auto">
          <a:xfrm>
            <a:off x="2819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4" name="Rectangle 82"/>
          <p:cNvSpPr>
            <a:spLocks noChangeArrowheads="1"/>
          </p:cNvSpPr>
          <p:nvPr/>
        </p:nvSpPr>
        <p:spPr bwMode="auto">
          <a:xfrm>
            <a:off x="2819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5" name="Rectangle 83"/>
          <p:cNvSpPr>
            <a:spLocks noChangeArrowheads="1"/>
          </p:cNvSpPr>
          <p:nvPr/>
        </p:nvSpPr>
        <p:spPr bwMode="auto">
          <a:xfrm>
            <a:off x="28194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6" name="Rectangle 84"/>
          <p:cNvSpPr>
            <a:spLocks noChangeArrowheads="1"/>
          </p:cNvSpPr>
          <p:nvPr/>
        </p:nvSpPr>
        <p:spPr bwMode="auto">
          <a:xfrm>
            <a:off x="2819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7" name="Rectangle 85"/>
          <p:cNvSpPr>
            <a:spLocks noChangeArrowheads="1"/>
          </p:cNvSpPr>
          <p:nvPr/>
        </p:nvSpPr>
        <p:spPr bwMode="auto">
          <a:xfrm>
            <a:off x="2819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8" name="Rectangle 86"/>
          <p:cNvSpPr>
            <a:spLocks noChangeArrowheads="1"/>
          </p:cNvSpPr>
          <p:nvPr/>
        </p:nvSpPr>
        <p:spPr bwMode="auto">
          <a:xfrm>
            <a:off x="28194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79" name="Rectangle 87"/>
          <p:cNvSpPr>
            <a:spLocks noChangeArrowheads="1"/>
          </p:cNvSpPr>
          <p:nvPr/>
        </p:nvSpPr>
        <p:spPr bwMode="auto">
          <a:xfrm>
            <a:off x="2819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0" name="Rectangle 88"/>
          <p:cNvSpPr>
            <a:spLocks noChangeArrowheads="1"/>
          </p:cNvSpPr>
          <p:nvPr/>
        </p:nvSpPr>
        <p:spPr bwMode="auto">
          <a:xfrm>
            <a:off x="2819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1" name="Rectangle 89"/>
          <p:cNvSpPr>
            <a:spLocks noChangeArrowheads="1"/>
          </p:cNvSpPr>
          <p:nvPr/>
        </p:nvSpPr>
        <p:spPr bwMode="auto">
          <a:xfrm>
            <a:off x="2819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2" name="Rectangle 90"/>
          <p:cNvSpPr>
            <a:spLocks noChangeArrowheads="1"/>
          </p:cNvSpPr>
          <p:nvPr/>
        </p:nvSpPr>
        <p:spPr bwMode="auto">
          <a:xfrm>
            <a:off x="2819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3" name="Rectangle 91"/>
          <p:cNvSpPr>
            <a:spLocks noChangeArrowheads="1"/>
          </p:cNvSpPr>
          <p:nvPr/>
        </p:nvSpPr>
        <p:spPr bwMode="auto">
          <a:xfrm>
            <a:off x="2819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4" name="Rectangle 92"/>
          <p:cNvSpPr>
            <a:spLocks noChangeArrowheads="1"/>
          </p:cNvSpPr>
          <p:nvPr/>
        </p:nvSpPr>
        <p:spPr bwMode="auto">
          <a:xfrm>
            <a:off x="2971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5" name="Rectangle 93"/>
          <p:cNvSpPr>
            <a:spLocks noChangeArrowheads="1"/>
          </p:cNvSpPr>
          <p:nvPr/>
        </p:nvSpPr>
        <p:spPr bwMode="auto">
          <a:xfrm>
            <a:off x="2971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6" name="Rectangle 94"/>
          <p:cNvSpPr>
            <a:spLocks noChangeArrowheads="1"/>
          </p:cNvSpPr>
          <p:nvPr/>
        </p:nvSpPr>
        <p:spPr bwMode="auto">
          <a:xfrm>
            <a:off x="2971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7" name="Rectangle 95"/>
          <p:cNvSpPr>
            <a:spLocks noChangeArrowheads="1"/>
          </p:cNvSpPr>
          <p:nvPr/>
        </p:nvSpPr>
        <p:spPr bwMode="auto">
          <a:xfrm>
            <a:off x="2971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8" name="Rectangle 96"/>
          <p:cNvSpPr>
            <a:spLocks noChangeArrowheads="1"/>
          </p:cNvSpPr>
          <p:nvPr/>
        </p:nvSpPr>
        <p:spPr bwMode="auto">
          <a:xfrm>
            <a:off x="29718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89" name="Rectangle 97"/>
          <p:cNvSpPr>
            <a:spLocks noChangeArrowheads="1"/>
          </p:cNvSpPr>
          <p:nvPr/>
        </p:nvSpPr>
        <p:spPr bwMode="auto">
          <a:xfrm>
            <a:off x="29718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0" name="Rectangle 98"/>
          <p:cNvSpPr>
            <a:spLocks noChangeArrowheads="1"/>
          </p:cNvSpPr>
          <p:nvPr/>
        </p:nvSpPr>
        <p:spPr bwMode="auto">
          <a:xfrm>
            <a:off x="29718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1" name="Rectangle 99"/>
          <p:cNvSpPr>
            <a:spLocks noChangeArrowheads="1"/>
          </p:cNvSpPr>
          <p:nvPr/>
        </p:nvSpPr>
        <p:spPr bwMode="auto">
          <a:xfrm>
            <a:off x="29718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2" name="Rectangle 100"/>
          <p:cNvSpPr>
            <a:spLocks noChangeArrowheads="1"/>
          </p:cNvSpPr>
          <p:nvPr/>
        </p:nvSpPr>
        <p:spPr bwMode="auto">
          <a:xfrm>
            <a:off x="29718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3" name="Rectangle 101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4" name="Rectangle 102"/>
          <p:cNvSpPr>
            <a:spLocks noChangeArrowheads="1"/>
          </p:cNvSpPr>
          <p:nvPr/>
        </p:nvSpPr>
        <p:spPr bwMode="auto">
          <a:xfrm>
            <a:off x="29718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5" name="Rectangle 103"/>
          <p:cNvSpPr>
            <a:spLocks noChangeArrowheads="1"/>
          </p:cNvSpPr>
          <p:nvPr/>
        </p:nvSpPr>
        <p:spPr bwMode="auto">
          <a:xfrm>
            <a:off x="29718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6" name="Rectangle 104"/>
          <p:cNvSpPr>
            <a:spLocks noChangeArrowheads="1"/>
          </p:cNvSpPr>
          <p:nvPr/>
        </p:nvSpPr>
        <p:spPr bwMode="auto">
          <a:xfrm>
            <a:off x="29718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7" name="Rectangle 105"/>
          <p:cNvSpPr>
            <a:spLocks noChangeArrowheads="1"/>
          </p:cNvSpPr>
          <p:nvPr/>
        </p:nvSpPr>
        <p:spPr bwMode="auto">
          <a:xfrm>
            <a:off x="29718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8" name="Rectangle 106"/>
          <p:cNvSpPr>
            <a:spLocks noChangeArrowheads="1"/>
          </p:cNvSpPr>
          <p:nvPr/>
        </p:nvSpPr>
        <p:spPr bwMode="auto">
          <a:xfrm>
            <a:off x="29718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" name="Rectangle 107"/>
          <p:cNvSpPr>
            <a:spLocks noChangeArrowheads="1"/>
          </p:cNvSpPr>
          <p:nvPr/>
        </p:nvSpPr>
        <p:spPr bwMode="auto">
          <a:xfrm>
            <a:off x="29718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0" name="Rectangle 108"/>
          <p:cNvSpPr>
            <a:spLocks noChangeArrowheads="1"/>
          </p:cNvSpPr>
          <p:nvPr/>
        </p:nvSpPr>
        <p:spPr bwMode="auto">
          <a:xfrm>
            <a:off x="2971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1" name="Rectangle 109"/>
          <p:cNvSpPr>
            <a:spLocks noChangeArrowheads="1"/>
          </p:cNvSpPr>
          <p:nvPr/>
        </p:nvSpPr>
        <p:spPr bwMode="auto">
          <a:xfrm>
            <a:off x="2971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2" name="Rectangle 110"/>
          <p:cNvSpPr>
            <a:spLocks noChangeArrowheads="1"/>
          </p:cNvSpPr>
          <p:nvPr/>
        </p:nvSpPr>
        <p:spPr bwMode="auto">
          <a:xfrm>
            <a:off x="2971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3" name="Rectangle 111"/>
          <p:cNvSpPr>
            <a:spLocks noChangeArrowheads="1"/>
          </p:cNvSpPr>
          <p:nvPr/>
        </p:nvSpPr>
        <p:spPr bwMode="auto">
          <a:xfrm>
            <a:off x="2971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4" name="Rectangle 112"/>
          <p:cNvSpPr>
            <a:spLocks noChangeArrowheads="1"/>
          </p:cNvSpPr>
          <p:nvPr/>
        </p:nvSpPr>
        <p:spPr bwMode="auto">
          <a:xfrm>
            <a:off x="2971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5" name="Rectangle 113"/>
          <p:cNvSpPr>
            <a:spLocks noChangeArrowheads="1"/>
          </p:cNvSpPr>
          <p:nvPr/>
        </p:nvSpPr>
        <p:spPr bwMode="auto">
          <a:xfrm>
            <a:off x="3124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6" name="Rectangle 114"/>
          <p:cNvSpPr>
            <a:spLocks noChangeArrowheads="1"/>
          </p:cNvSpPr>
          <p:nvPr/>
        </p:nvSpPr>
        <p:spPr bwMode="auto">
          <a:xfrm>
            <a:off x="3124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7" name="Rectangle 115"/>
          <p:cNvSpPr>
            <a:spLocks noChangeArrowheads="1"/>
          </p:cNvSpPr>
          <p:nvPr/>
        </p:nvSpPr>
        <p:spPr bwMode="auto">
          <a:xfrm>
            <a:off x="3124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8" name="Rectangle 116"/>
          <p:cNvSpPr>
            <a:spLocks noChangeArrowheads="1"/>
          </p:cNvSpPr>
          <p:nvPr/>
        </p:nvSpPr>
        <p:spPr bwMode="auto">
          <a:xfrm>
            <a:off x="3124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9" name="Rectangle 117"/>
          <p:cNvSpPr>
            <a:spLocks noChangeArrowheads="1"/>
          </p:cNvSpPr>
          <p:nvPr/>
        </p:nvSpPr>
        <p:spPr bwMode="auto">
          <a:xfrm>
            <a:off x="3124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0" name="Rectangle 118"/>
          <p:cNvSpPr>
            <a:spLocks noChangeArrowheads="1"/>
          </p:cNvSpPr>
          <p:nvPr/>
        </p:nvSpPr>
        <p:spPr bwMode="auto">
          <a:xfrm>
            <a:off x="3124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1" name="Rectangle 119"/>
          <p:cNvSpPr>
            <a:spLocks noChangeArrowheads="1"/>
          </p:cNvSpPr>
          <p:nvPr/>
        </p:nvSpPr>
        <p:spPr bwMode="auto">
          <a:xfrm>
            <a:off x="3124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2" name="Rectangle 120"/>
          <p:cNvSpPr>
            <a:spLocks noChangeArrowheads="1"/>
          </p:cNvSpPr>
          <p:nvPr/>
        </p:nvSpPr>
        <p:spPr bwMode="auto">
          <a:xfrm>
            <a:off x="3124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3" name="Rectangle 121"/>
          <p:cNvSpPr>
            <a:spLocks noChangeArrowheads="1"/>
          </p:cNvSpPr>
          <p:nvPr/>
        </p:nvSpPr>
        <p:spPr bwMode="auto">
          <a:xfrm>
            <a:off x="3124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4" name="Rectangle 122"/>
          <p:cNvSpPr>
            <a:spLocks noChangeArrowheads="1"/>
          </p:cNvSpPr>
          <p:nvPr/>
        </p:nvSpPr>
        <p:spPr bwMode="auto">
          <a:xfrm>
            <a:off x="3124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5" name="Rectangle 123"/>
          <p:cNvSpPr>
            <a:spLocks noChangeArrowheads="1"/>
          </p:cNvSpPr>
          <p:nvPr/>
        </p:nvSpPr>
        <p:spPr bwMode="auto">
          <a:xfrm>
            <a:off x="3124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6" name="Rectangle 124"/>
          <p:cNvSpPr>
            <a:spLocks noChangeArrowheads="1"/>
          </p:cNvSpPr>
          <p:nvPr/>
        </p:nvSpPr>
        <p:spPr bwMode="auto">
          <a:xfrm>
            <a:off x="3124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7" name="Rectangle 125"/>
          <p:cNvSpPr>
            <a:spLocks noChangeArrowheads="1"/>
          </p:cNvSpPr>
          <p:nvPr/>
        </p:nvSpPr>
        <p:spPr bwMode="auto">
          <a:xfrm>
            <a:off x="3124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8" name="Rectangle 126"/>
          <p:cNvSpPr>
            <a:spLocks noChangeArrowheads="1"/>
          </p:cNvSpPr>
          <p:nvPr/>
        </p:nvSpPr>
        <p:spPr bwMode="auto">
          <a:xfrm>
            <a:off x="3124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19" name="Rectangle 127"/>
          <p:cNvSpPr>
            <a:spLocks noChangeArrowheads="1"/>
          </p:cNvSpPr>
          <p:nvPr/>
        </p:nvSpPr>
        <p:spPr bwMode="auto">
          <a:xfrm>
            <a:off x="3124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0" name="Rectangle 128"/>
          <p:cNvSpPr>
            <a:spLocks noChangeArrowheads="1"/>
          </p:cNvSpPr>
          <p:nvPr/>
        </p:nvSpPr>
        <p:spPr bwMode="auto">
          <a:xfrm>
            <a:off x="31242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1" name="Rectangle 129"/>
          <p:cNvSpPr>
            <a:spLocks noChangeArrowheads="1"/>
          </p:cNvSpPr>
          <p:nvPr/>
        </p:nvSpPr>
        <p:spPr bwMode="auto">
          <a:xfrm>
            <a:off x="3124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2" name="Rectangle 130"/>
          <p:cNvSpPr>
            <a:spLocks noChangeArrowheads="1"/>
          </p:cNvSpPr>
          <p:nvPr/>
        </p:nvSpPr>
        <p:spPr bwMode="auto">
          <a:xfrm>
            <a:off x="3124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3" name="Rectangle 131"/>
          <p:cNvSpPr>
            <a:spLocks noChangeArrowheads="1"/>
          </p:cNvSpPr>
          <p:nvPr/>
        </p:nvSpPr>
        <p:spPr bwMode="auto">
          <a:xfrm>
            <a:off x="3124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4" name="Rectangle 132"/>
          <p:cNvSpPr>
            <a:spLocks noChangeArrowheads="1"/>
          </p:cNvSpPr>
          <p:nvPr/>
        </p:nvSpPr>
        <p:spPr bwMode="auto">
          <a:xfrm>
            <a:off x="3124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5" name="Rectangle 133"/>
          <p:cNvSpPr>
            <a:spLocks noChangeArrowheads="1"/>
          </p:cNvSpPr>
          <p:nvPr/>
        </p:nvSpPr>
        <p:spPr bwMode="auto">
          <a:xfrm>
            <a:off x="3124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6" name="Rectangle 134"/>
          <p:cNvSpPr>
            <a:spLocks noChangeArrowheads="1"/>
          </p:cNvSpPr>
          <p:nvPr/>
        </p:nvSpPr>
        <p:spPr bwMode="auto">
          <a:xfrm>
            <a:off x="3276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7" name="Rectangle 135"/>
          <p:cNvSpPr>
            <a:spLocks noChangeArrowheads="1"/>
          </p:cNvSpPr>
          <p:nvPr/>
        </p:nvSpPr>
        <p:spPr bwMode="auto">
          <a:xfrm>
            <a:off x="3276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8" name="Rectangle 136"/>
          <p:cNvSpPr>
            <a:spLocks noChangeArrowheads="1"/>
          </p:cNvSpPr>
          <p:nvPr/>
        </p:nvSpPr>
        <p:spPr bwMode="auto">
          <a:xfrm>
            <a:off x="3276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29" name="Rectangle 137"/>
          <p:cNvSpPr>
            <a:spLocks noChangeArrowheads="1"/>
          </p:cNvSpPr>
          <p:nvPr/>
        </p:nvSpPr>
        <p:spPr bwMode="auto">
          <a:xfrm>
            <a:off x="3276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0" name="Rectangle 138"/>
          <p:cNvSpPr>
            <a:spLocks noChangeArrowheads="1"/>
          </p:cNvSpPr>
          <p:nvPr/>
        </p:nvSpPr>
        <p:spPr bwMode="auto">
          <a:xfrm>
            <a:off x="3276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1" name="Rectangle 139"/>
          <p:cNvSpPr>
            <a:spLocks noChangeArrowheads="1"/>
          </p:cNvSpPr>
          <p:nvPr/>
        </p:nvSpPr>
        <p:spPr bwMode="auto">
          <a:xfrm>
            <a:off x="3276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2" name="Rectangle 140"/>
          <p:cNvSpPr>
            <a:spLocks noChangeArrowheads="1"/>
          </p:cNvSpPr>
          <p:nvPr/>
        </p:nvSpPr>
        <p:spPr bwMode="auto">
          <a:xfrm>
            <a:off x="3276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3" name="Rectangle 141"/>
          <p:cNvSpPr>
            <a:spLocks noChangeArrowheads="1"/>
          </p:cNvSpPr>
          <p:nvPr/>
        </p:nvSpPr>
        <p:spPr bwMode="auto">
          <a:xfrm>
            <a:off x="3276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4" name="Rectangle 142"/>
          <p:cNvSpPr>
            <a:spLocks noChangeArrowheads="1"/>
          </p:cNvSpPr>
          <p:nvPr/>
        </p:nvSpPr>
        <p:spPr bwMode="auto">
          <a:xfrm>
            <a:off x="3276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5" name="Rectangle 143"/>
          <p:cNvSpPr>
            <a:spLocks noChangeArrowheads="1"/>
          </p:cNvSpPr>
          <p:nvPr/>
        </p:nvSpPr>
        <p:spPr bwMode="auto">
          <a:xfrm>
            <a:off x="3276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6" name="Rectangle 144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7" name="Rectangle 145"/>
          <p:cNvSpPr>
            <a:spLocks noChangeArrowheads="1"/>
          </p:cNvSpPr>
          <p:nvPr/>
        </p:nvSpPr>
        <p:spPr bwMode="auto">
          <a:xfrm>
            <a:off x="3276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8" name="Rectangle 146"/>
          <p:cNvSpPr>
            <a:spLocks noChangeArrowheads="1"/>
          </p:cNvSpPr>
          <p:nvPr/>
        </p:nvSpPr>
        <p:spPr bwMode="auto">
          <a:xfrm>
            <a:off x="3276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39" name="Rectangle 147"/>
          <p:cNvSpPr>
            <a:spLocks noChangeArrowheads="1"/>
          </p:cNvSpPr>
          <p:nvPr/>
        </p:nvSpPr>
        <p:spPr bwMode="auto">
          <a:xfrm>
            <a:off x="3276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0" name="Rectangle 148"/>
          <p:cNvSpPr>
            <a:spLocks noChangeArrowheads="1"/>
          </p:cNvSpPr>
          <p:nvPr/>
        </p:nvSpPr>
        <p:spPr bwMode="auto">
          <a:xfrm>
            <a:off x="3276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1" name="Rectangle 149"/>
          <p:cNvSpPr>
            <a:spLocks noChangeArrowheads="1"/>
          </p:cNvSpPr>
          <p:nvPr/>
        </p:nvSpPr>
        <p:spPr bwMode="auto">
          <a:xfrm>
            <a:off x="32766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2" name="Rectangle 150"/>
          <p:cNvSpPr>
            <a:spLocks noChangeArrowheads="1"/>
          </p:cNvSpPr>
          <p:nvPr/>
        </p:nvSpPr>
        <p:spPr bwMode="auto">
          <a:xfrm>
            <a:off x="3276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3" name="Rectangle 151"/>
          <p:cNvSpPr>
            <a:spLocks noChangeArrowheads="1"/>
          </p:cNvSpPr>
          <p:nvPr/>
        </p:nvSpPr>
        <p:spPr bwMode="auto">
          <a:xfrm>
            <a:off x="3276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4" name="Rectangle 152"/>
          <p:cNvSpPr>
            <a:spLocks noChangeArrowheads="1"/>
          </p:cNvSpPr>
          <p:nvPr/>
        </p:nvSpPr>
        <p:spPr bwMode="auto">
          <a:xfrm>
            <a:off x="3276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5" name="Rectangle 153"/>
          <p:cNvSpPr>
            <a:spLocks noChangeArrowheads="1"/>
          </p:cNvSpPr>
          <p:nvPr/>
        </p:nvSpPr>
        <p:spPr bwMode="auto">
          <a:xfrm>
            <a:off x="3276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6" name="Rectangle 154"/>
          <p:cNvSpPr>
            <a:spLocks noChangeArrowheads="1"/>
          </p:cNvSpPr>
          <p:nvPr/>
        </p:nvSpPr>
        <p:spPr bwMode="auto">
          <a:xfrm>
            <a:off x="3276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7" name="Rectangle 155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8" name="Rectangle 156"/>
          <p:cNvSpPr>
            <a:spLocks noChangeArrowheads="1"/>
          </p:cNvSpPr>
          <p:nvPr/>
        </p:nvSpPr>
        <p:spPr bwMode="auto">
          <a:xfrm>
            <a:off x="3429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49" name="Rectangle 157"/>
          <p:cNvSpPr>
            <a:spLocks noChangeArrowheads="1"/>
          </p:cNvSpPr>
          <p:nvPr/>
        </p:nvSpPr>
        <p:spPr bwMode="auto">
          <a:xfrm>
            <a:off x="3429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0" name="Rectangle 158"/>
          <p:cNvSpPr>
            <a:spLocks noChangeArrowheads="1"/>
          </p:cNvSpPr>
          <p:nvPr/>
        </p:nvSpPr>
        <p:spPr bwMode="auto">
          <a:xfrm>
            <a:off x="3429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1" name="Rectangle 159"/>
          <p:cNvSpPr>
            <a:spLocks noChangeArrowheads="1"/>
          </p:cNvSpPr>
          <p:nvPr/>
        </p:nvSpPr>
        <p:spPr bwMode="auto">
          <a:xfrm>
            <a:off x="3429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2" name="Rectangle 160"/>
          <p:cNvSpPr>
            <a:spLocks noChangeArrowheads="1"/>
          </p:cNvSpPr>
          <p:nvPr/>
        </p:nvSpPr>
        <p:spPr bwMode="auto">
          <a:xfrm>
            <a:off x="3429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3" name="Rectangle 161"/>
          <p:cNvSpPr>
            <a:spLocks noChangeArrowheads="1"/>
          </p:cNvSpPr>
          <p:nvPr/>
        </p:nvSpPr>
        <p:spPr bwMode="auto">
          <a:xfrm>
            <a:off x="34290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4" name="Rectangle 162"/>
          <p:cNvSpPr>
            <a:spLocks noChangeArrowheads="1"/>
          </p:cNvSpPr>
          <p:nvPr/>
        </p:nvSpPr>
        <p:spPr bwMode="auto">
          <a:xfrm>
            <a:off x="3429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5" name="Rectangle 163"/>
          <p:cNvSpPr>
            <a:spLocks noChangeArrowheads="1"/>
          </p:cNvSpPr>
          <p:nvPr/>
        </p:nvSpPr>
        <p:spPr bwMode="auto">
          <a:xfrm>
            <a:off x="3429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6" name="Rectangle 164"/>
          <p:cNvSpPr>
            <a:spLocks noChangeArrowheads="1"/>
          </p:cNvSpPr>
          <p:nvPr/>
        </p:nvSpPr>
        <p:spPr bwMode="auto">
          <a:xfrm>
            <a:off x="3429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7" name="Rectangle 165"/>
          <p:cNvSpPr>
            <a:spLocks noChangeArrowheads="1"/>
          </p:cNvSpPr>
          <p:nvPr/>
        </p:nvSpPr>
        <p:spPr bwMode="auto">
          <a:xfrm>
            <a:off x="3429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8" name="Rectangle 166"/>
          <p:cNvSpPr>
            <a:spLocks noChangeArrowheads="1"/>
          </p:cNvSpPr>
          <p:nvPr/>
        </p:nvSpPr>
        <p:spPr bwMode="auto">
          <a:xfrm>
            <a:off x="34290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59" name="Rectangle 167"/>
          <p:cNvSpPr>
            <a:spLocks noChangeArrowheads="1"/>
          </p:cNvSpPr>
          <p:nvPr/>
        </p:nvSpPr>
        <p:spPr bwMode="auto">
          <a:xfrm>
            <a:off x="3429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0" name="Rectangle 168"/>
          <p:cNvSpPr>
            <a:spLocks noChangeArrowheads="1"/>
          </p:cNvSpPr>
          <p:nvPr/>
        </p:nvSpPr>
        <p:spPr bwMode="auto">
          <a:xfrm>
            <a:off x="3429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1" name="Rectangle 169"/>
          <p:cNvSpPr>
            <a:spLocks noChangeArrowheads="1"/>
          </p:cNvSpPr>
          <p:nvPr/>
        </p:nvSpPr>
        <p:spPr bwMode="auto">
          <a:xfrm>
            <a:off x="3429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2" name="Rectangle 170"/>
          <p:cNvSpPr>
            <a:spLocks noChangeArrowheads="1"/>
          </p:cNvSpPr>
          <p:nvPr/>
        </p:nvSpPr>
        <p:spPr bwMode="auto">
          <a:xfrm>
            <a:off x="34290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3" name="Rectangle 171"/>
          <p:cNvSpPr>
            <a:spLocks noChangeArrowheads="1"/>
          </p:cNvSpPr>
          <p:nvPr/>
        </p:nvSpPr>
        <p:spPr bwMode="auto">
          <a:xfrm>
            <a:off x="3429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4" name="Rectangle 172"/>
          <p:cNvSpPr>
            <a:spLocks noChangeArrowheads="1"/>
          </p:cNvSpPr>
          <p:nvPr/>
        </p:nvSpPr>
        <p:spPr bwMode="auto">
          <a:xfrm>
            <a:off x="3429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5" name="Rectangle 173"/>
          <p:cNvSpPr>
            <a:spLocks noChangeArrowheads="1"/>
          </p:cNvSpPr>
          <p:nvPr/>
        </p:nvSpPr>
        <p:spPr bwMode="auto">
          <a:xfrm>
            <a:off x="3429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6" name="Rectangle 174"/>
          <p:cNvSpPr>
            <a:spLocks noChangeArrowheads="1"/>
          </p:cNvSpPr>
          <p:nvPr/>
        </p:nvSpPr>
        <p:spPr bwMode="auto">
          <a:xfrm>
            <a:off x="3429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7" name="Rectangle 175"/>
          <p:cNvSpPr>
            <a:spLocks noChangeArrowheads="1"/>
          </p:cNvSpPr>
          <p:nvPr/>
        </p:nvSpPr>
        <p:spPr bwMode="auto">
          <a:xfrm>
            <a:off x="3429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8" name="Rectangle 176"/>
          <p:cNvSpPr>
            <a:spLocks noChangeArrowheads="1"/>
          </p:cNvSpPr>
          <p:nvPr/>
        </p:nvSpPr>
        <p:spPr bwMode="auto">
          <a:xfrm>
            <a:off x="3581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69" name="Rectangle 177"/>
          <p:cNvSpPr>
            <a:spLocks noChangeArrowheads="1"/>
          </p:cNvSpPr>
          <p:nvPr/>
        </p:nvSpPr>
        <p:spPr bwMode="auto">
          <a:xfrm>
            <a:off x="3581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0" name="Rectangle 178"/>
          <p:cNvSpPr>
            <a:spLocks noChangeArrowheads="1"/>
          </p:cNvSpPr>
          <p:nvPr/>
        </p:nvSpPr>
        <p:spPr bwMode="auto">
          <a:xfrm>
            <a:off x="3581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1" name="Rectangle 179"/>
          <p:cNvSpPr>
            <a:spLocks noChangeArrowheads="1"/>
          </p:cNvSpPr>
          <p:nvPr/>
        </p:nvSpPr>
        <p:spPr bwMode="auto">
          <a:xfrm>
            <a:off x="3581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2" name="Rectangle 180"/>
          <p:cNvSpPr>
            <a:spLocks noChangeArrowheads="1"/>
          </p:cNvSpPr>
          <p:nvPr/>
        </p:nvSpPr>
        <p:spPr bwMode="auto">
          <a:xfrm>
            <a:off x="3581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3" name="Rectangle 181"/>
          <p:cNvSpPr>
            <a:spLocks noChangeArrowheads="1"/>
          </p:cNvSpPr>
          <p:nvPr/>
        </p:nvSpPr>
        <p:spPr bwMode="auto">
          <a:xfrm>
            <a:off x="3581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4" name="Rectangle 182"/>
          <p:cNvSpPr>
            <a:spLocks noChangeArrowheads="1"/>
          </p:cNvSpPr>
          <p:nvPr/>
        </p:nvSpPr>
        <p:spPr bwMode="auto">
          <a:xfrm>
            <a:off x="3581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5" name="Rectangle 183"/>
          <p:cNvSpPr>
            <a:spLocks noChangeArrowheads="1"/>
          </p:cNvSpPr>
          <p:nvPr/>
        </p:nvSpPr>
        <p:spPr bwMode="auto">
          <a:xfrm>
            <a:off x="35814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6" name="Rectangle 184"/>
          <p:cNvSpPr>
            <a:spLocks noChangeArrowheads="1"/>
          </p:cNvSpPr>
          <p:nvPr/>
        </p:nvSpPr>
        <p:spPr bwMode="auto">
          <a:xfrm>
            <a:off x="3581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7" name="Rectangle 185"/>
          <p:cNvSpPr>
            <a:spLocks noChangeArrowheads="1"/>
          </p:cNvSpPr>
          <p:nvPr/>
        </p:nvSpPr>
        <p:spPr bwMode="auto">
          <a:xfrm>
            <a:off x="3581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8" name="Rectangle 186"/>
          <p:cNvSpPr>
            <a:spLocks noChangeArrowheads="1"/>
          </p:cNvSpPr>
          <p:nvPr/>
        </p:nvSpPr>
        <p:spPr bwMode="auto">
          <a:xfrm>
            <a:off x="3581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79" name="Rectangle 187"/>
          <p:cNvSpPr>
            <a:spLocks noChangeArrowheads="1"/>
          </p:cNvSpPr>
          <p:nvPr/>
        </p:nvSpPr>
        <p:spPr bwMode="auto">
          <a:xfrm>
            <a:off x="3581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0" name="Rectangle 188"/>
          <p:cNvSpPr>
            <a:spLocks noChangeArrowheads="1"/>
          </p:cNvSpPr>
          <p:nvPr/>
        </p:nvSpPr>
        <p:spPr bwMode="auto">
          <a:xfrm>
            <a:off x="35814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1" name="Rectangle 189"/>
          <p:cNvSpPr>
            <a:spLocks noChangeArrowheads="1"/>
          </p:cNvSpPr>
          <p:nvPr/>
        </p:nvSpPr>
        <p:spPr bwMode="auto">
          <a:xfrm>
            <a:off x="3581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2" name="Rectangle 190"/>
          <p:cNvSpPr>
            <a:spLocks noChangeArrowheads="1"/>
          </p:cNvSpPr>
          <p:nvPr/>
        </p:nvSpPr>
        <p:spPr bwMode="auto">
          <a:xfrm>
            <a:off x="3581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3" name="Rectangle 191"/>
          <p:cNvSpPr>
            <a:spLocks noChangeArrowheads="1"/>
          </p:cNvSpPr>
          <p:nvPr/>
        </p:nvSpPr>
        <p:spPr bwMode="auto">
          <a:xfrm>
            <a:off x="35814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4" name="Rectangle 192"/>
          <p:cNvSpPr>
            <a:spLocks noChangeArrowheads="1"/>
          </p:cNvSpPr>
          <p:nvPr/>
        </p:nvSpPr>
        <p:spPr bwMode="auto">
          <a:xfrm>
            <a:off x="3581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5" name="Rectangle 193"/>
          <p:cNvSpPr>
            <a:spLocks noChangeArrowheads="1"/>
          </p:cNvSpPr>
          <p:nvPr/>
        </p:nvSpPr>
        <p:spPr bwMode="auto">
          <a:xfrm>
            <a:off x="3581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6" name="Rectangle 194"/>
          <p:cNvSpPr>
            <a:spLocks noChangeArrowheads="1"/>
          </p:cNvSpPr>
          <p:nvPr/>
        </p:nvSpPr>
        <p:spPr bwMode="auto">
          <a:xfrm>
            <a:off x="3581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7" name="Rectangle 195"/>
          <p:cNvSpPr>
            <a:spLocks noChangeArrowheads="1"/>
          </p:cNvSpPr>
          <p:nvPr/>
        </p:nvSpPr>
        <p:spPr bwMode="auto">
          <a:xfrm>
            <a:off x="3581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8" name="Rectangle 196"/>
          <p:cNvSpPr>
            <a:spLocks noChangeArrowheads="1"/>
          </p:cNvSpPr>
          <p:nvPr/>
        </p:nvSpPr>
        <p:spPr bwMode="auto">
          <a:xfrm>
            <a:off x="3581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89" name="Rectangle 197"/>
          <p:cNvSpPr>
            <a:spLocks noChangeArrowheads="1"/>
          </p:cNvSpPr>
          <p:nvPr/>
        </p:nvSpPr>
        <p:spPr bwMode="auto">
          <a:xfrm>
            <a:off x="3733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0" name="Rectangle 198"/>
          <p:cNvSpPr>
            <a:spLocks noChangeArrowheads="1"/>
          </p:cNvSpPr>
          <p:nvPr/>
        </p:nvSpPr>
        <p:spPr bwMode="auto">
          <a:xfrm>
            <a:off x="3733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1" name="Rectangle 199"/>
          <p:cNvSpPr>
            <a:spLocks noChangeArrowheads="1"/>
          </p:cNvSpPr>
          <p:nvPr/>
        </p:nvSpPr>
        <p:spPr bwMode="auto">
          <a:xfrm>
            <a:off x="3733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2" name="Rectangle 200"/>
          <p:cNvSpPr>
            <a:spLocks noChangeArrowheads="1"/>
          </p:cNvSpPr>
          <p:nvPr/>
        </p:nvSpPr>
        <p:spPr bwMode="auto">
          <a:xfrm>
            <a:off x="3733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3" name="Rectangle 201"/>
          <p:cNvSpPr>
            <a:spLocks noChangeArrowheads="1"/>
          </p:cNvSpPr>
          <p:nvPr/>
        </p:nvSpPr>
        <p:spPr bwMode="auto">
          <a:xfrm>
            <a:off x="3733800" y="3505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4" name="Rectangle 202"/>
          <p:cNvSpPr>
            <a:spLocks noChangeArrowheads="1"/>
          </p:cNvSpPr>
          <p:nvPr/>
        </p:nvSpPr>
        <p:spPr bwMode="auto">
          <a:xfrm>
            <a:off x="3733800" y="3657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5" name="Rectangle 203"/>
          <p:cNvSpPr>
            <a:spLocks noChangeArrowheads="1"/>
          </p:cNvSpPr>
          <p:nvPr/>
        </p:nvSpPr>
        <p:spPr bwMode="auto">
          <a:xfrm>
            <a:off x="3733800" y="38100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6" name="Rectangle 204"/>
          <p:cNvSpPr>
            <a:spLocks noChangeArrowheads="1"/>
          </p:cNvSpPr>
          <p:nvPr/>
        </p:nvSpPr>
        <p:spPr bwMode="auto">
          <a:xfrm>
            <a:off x="3733800" y="39624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7" name="Rectangle 205"/>
          <p:cNvSpPr>
            <a:spLocks noChangeArrowheads="1"/>
          </p:cNvSpPr>
          <p:nvPr/>
        </p:nvSpPr>
        <p:spPr bwMode="auto">
          <a:xfrm>
            <a:off x="3733800" y="41148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8" name="Rectangle 206"/>
          <p:cNvSpPr>
            <a:spLocks noChangeArrowheads="1"/>
          </p:cNvSpPr>
          <p:nvPr/>
        </p:nvSpPr>
        <p:spPr bwMode="auto">
          <a:xfrm>
            <a:off x="3733800" y="4267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99" name="Rectangle 207"/>
          <p:cNvSpPr>
            <a:spLocks noChangeArrowheads="1"/>
          </p:cNvSpPr>
          <p:nvPr/>
        </p:nvSpPr>
        <p:spPr bwMode="auto">
          <a:xfrm>
            <a:off x="3733800" y="4419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0" name="Rectangle 208"/>
          <p:cNvSpPr>
            <a:spLocks noChangeArrowheads="1"/>
          </p:cNvSpPr>
          <p:nvPr/>
        </p:nvSpPr>
        <p:spPr bwMode="auto">
          <a:xfrm>
            <a:off x="3733800" y="45720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1" name="Rectangle 209"/>
          <p:cNvSpPr>
            <a:spLocks noChangeArrowheads="1"/>
          </p:cNvSpPr>
          <p:nvPr/>
        </p:nvSpPr>
        <p:spPr bwMode="auto">
          <a:xfrm>
            <a:off x="3733800" y="47244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2" name="Rectangle 210"/>
          <p:cNvSpPr>
            <a:spLocks noChangeArrowheads="1"/>
          </p:cNvSpPr>
          <p:nvPr/>
        </p:nvSpPr>
        <p:spPr bwMode="auto">
          <a:xfrm>
            <a:off x="3733800" y="48768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3" name="Rectangle 211"/>
          <p:cNvSpPr>
            <a:spLocks noChangeArrowheads="1"/>
          </p:cNvSpPr>
          <p:nvPr/>
        </p:nvSpPr>
        <p:spPr bwMode="auto">
          <a:xfrm>
            <a:off x="3733800" y="5029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4" name="Rectangle 212"/>
          <p:cNvSpPr>
            <a:spLocks noChangeArrowheads="1"/>
          </p:cNvSpPr>
          <p:nvPr/>
        </p:nvSpPr>
        <p:spPr bwMode="auto">
          <a:xfrm>
            <a:off x="37338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5" name="Rectangle 213"/>
          <p:cNvSpPr>
            <a:spLocks noChangeArrowheads="1"/>
          </p:cNvSpPr>
          <p:nvPr/>
        </p:nvSpPr>
        <p:spPr bwMode="auto">
          <a:xfrm>
            <a:off x="3733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6" name="Rectangle 214"/>
          <p:cNvSpPr>
            <a:spLocks noChangeArrowheads="1"/>
          </p:cNvSpPr>
          <p:nvPr/>
        </p:nvSpPr>
        <p:spPr bwMode="auto">
          <a:xfrm>
            <a:off x="3733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7" name="Rectangle 215"/>
          <p:cNvSpPr>
            <a:spLocks noChangeArrowheads="1"/>
          </p:cNvSpPr>
          <p:nvPr/>
        </p:nvSpPr>
        <p:spPr bwMode="auto">
          <a:xfrm>
            <a:off x="3733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8" name="Rectangle 216"/>
          <p:cNvSpPr>
            <a:spLocks noChangeArrowheads="1"/>
          </p:cNvSpPr>
          <p:nvPr/>
        </p:nvSpPr>
        <p:spPr bwMode="auto">
          <a:xfrm>
            <a:off x="3733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9" name="Rectangle 217"/>
          <p:cNvSpPr>
            <a:spLocks noChangeArrowheads="1"/>
          </p:cNvSpPr>
          <p:nvPr/>
        </p:nvSpPr>
        <p:spPr bwMode="auto">
          <a:xfrm>
            <a:off x="3733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0" name="Rectangle 218"/>
          <p:cNvSpPr>
            <a:spLocks noChangeArrowheads="1"/>
          </p:cNvSpPr>
          <p:nvPr/>
        </p:nvSpPr>
        <p:spPr bwMode="auto">
          <a:xfrm>
            <a:off x="3886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1" name="Rectangle 219"/>
          <p:cNvSpPr>
            <a:spLocks noChangeArrowheads="1"/>
          </p:cNvSpPr>
          <p:nvPr/>
        </p:nvSpPr>
        <p:spPr bwMode="auto">
          <a:xfrm>
            <a:off x="3886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2" name="Rectangle 220"/>
          <p:cNvSpPr>
            <a:spLocks noChangeArrowheads="1"/>
          </p:cNvSpPr>
          <p:nvPr/>
        </p:nvSpPr>
        <p:spPr bwMode="auto">
          <a:xfrm>
            <a:off x="3886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3" name="Rectangle 221"/>
          <p:cNvSpPr>
            <a:spLocks noChangeArrowheads="1"/>
          </p:cNvSpPr>
          <p:nvPr/>
        </p:nvSpPr>
        <p:spPr bwMode="auto">
          <a:xfrm>
            <a:off x="3886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4" name="Rectangle 222"/>
          <p:cNvSpPr>
            <a:spLocks noChangeArrowheads="1"/>
          </p:cNvSpPr>
          <p:nvPr/>
        </p:nvSpPr>
        <p:spPr bwMode="auto">
          <a:xfrm>
            <a:off x="3886200" y="3505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5" name="Rectangle 223"/>
          <p:cNvSpPr>
            <a:spLocks noChangeArrowheads="1"/>
          </p:cNvSpPr>
          <p:nvPr/>
        </p:nvSpPr>
        <p:spPr bwMode="auto">
          <a:xfrm>
            <a:off x="3886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6" name="Rectangle 224"/>
          <p:cNvSpPr>
            <a:spLocks noChangeArrowheads="1"/>
          </p:cNvSpPr>
          <p:nvPr/>
        </p:nvSpPr>
        <p:spPr bwMode="auto">
          <a:xfrm>
            <a:off x="3886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7" name="Rectangle 225"/>
          <p:cNvSpPr>
            <a:spLocks noChangeArrowheads="1"/>
          </p:cNvSpPr>
          <p:nvPr/>
        </p:nvSpPr>
        <p:spPr bwMode="auto">
          <a:xfrm>
            <a:off x="3886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8" name="Rectangle 226"/>
          <p:cNvSpPr>
            <a:spLocks noChangeArrowheads="1"/>
          </p:cNvSpPr>
          <p:nvPr/>
        </p:nvSpPr>
        <p:spPr bwMode="auto">
          <a:xfrm>
            <a:off x="3886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19" name="Rectangle 227"/>
          <p:cNvSpPr>
            <a:spLocks noChangeArrowheads="1"/>
          </p:cNvSpPr>
          <p:nvPr/>
        </p:nvSpPr>
        <p:spPr bwMode="auto">
          <a:xfrm>
            <a:off x="3886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0" name="Rectangle 228"/>
          <p:cNvSpPr>
            <a:spLocks noChangeArrowheads="1"/>
          </p:cNvSpPr>
          <p:nvPr/>
        </p:nvSpPr>
        <p:spPr bwMode="auto">
          <a:xfrm>
            <a:off x="3886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1" name="Rectangle 229"/>
          <p:cNvSpPr>
            <a:spLocks noChangeArrowheads="1"/>
          </p:cNvSpPr>
          <p:nvPr/>
        </p:nvSpPr>
        <p:spPr bwMode="auto">
          <a:xfrm>
            <a:off x="3886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2" name="Rectangle 230"/>
          <p:cNvSpPr>
            <a:spLocks noChangeArrowheads="1"/>
          </p:cNvSpPr>
          <p:nvPr/>
        </p:nvSpPr>
        <p:spPr bwMode="auto">
          <a:xfrm>
            <a:off x="3886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3" name="Rectangle 231"/>
          <p:cNvSpPr>
            <a:spLocks noChangeArrowheads="1"/>
          </p:cNvSpPr>
          <p:nvPr/>
        </p:nvSpPr>
        <p:spPr bwMode="auto">
          <a:xfrm>
            <a:off x="3886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4" name="Rectangle 232"/>
          <p:cNvSpPr>
            <a:spLocks noChangeArrowheads="1"/>
          </p:cNvSpPr>
          <p:nvPr/>
        </p:nvSpPr>
        <p:spPr bwMode="auto">
          <a:xfrm>
            <a:off x="3886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5" name="Rectangle 233"/>
          <p:cNvSpPr>
            <a:spLocks noChangeArrowheads="1"/>
          </p:cNvSpPr>
          <p:nvPr/>
        </p:nvSpPr>
        <p:spPr bwMode="auto">
          <a:xfrm>
            <a:off x="38862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6" name="Rectangle 234"/>
          <p:cNvSpPr>
            <a:spLocks noChangeArrowheads="1"/>
          </p:cNvSpPr>
          <p:nvPr/>
        </p:nvSpPr>
        <p:spPr bwMode="auto">
          <a:xfrm>
            <a:off x="3886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7" name="Rectangle 235"/>
          <p:cNvSpPr>
            <a:spLocks noChangeArrowheads="1"/>
          </p:cNvSpPr>
          <p:nvPr/>
        </p:nvSpPr>
        <p:spPr bwMode="auto">
          <a:xfrm>
            <a:off x="3886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8" name="Rectangle 236"/>
          <p:cNvSpPr>
            <a:spLocks noChangeArrowheads="1"/>
          </p:cNvSpPr>
          <p:nvPr/>
        </p:nvSpPr>
        <p:spPr bwMode="auto">
          <a:xfrm>
            <a:off x="3886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29" name="Rectangle 237"/>
          <p:cNvSpPr>
            <a:spLocks noChangeArrowheads="1"/>
          </p:cNvSpPr>
          <p:nvPr/>
        </p:nvSpPr>
        <p:spPr bwMode="auto">
          <a:xfrm>
            <a:off x="3886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0" name="Rectangle 238"/>
          <p:cNvSpPr>
            <a:spLocks noChangeArrowheads="1"/>
          </p:cNvSpPr>
          <p:nvPr/>
        </p:nvSpPr>
        <p:spPr bwMode="auto">
          <a:xfrm>
            <a:off x="3886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1" name="Rectangle 239"/>
          <p:cNvSpPr>
            <a:spLocks noChangeArrowheads="1"/>
          </p:cNvSpPr>
          <p:nvPr/>
        </p:nvSpPr>
        <p:spPr bwMode="auto">
          <a:xfrm>
            <a:off x="4038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2" name="Rectangle 240"/>
          <p:cNvSpPr>
            <a:spLocks noChangeArrowheads="1"/>
          </p:cNvSpPr>
          <p:nvPr/>
        </p:nvSpPr>
        <p:spPr bwMode="auto">
          <a:xfrm>
            <a:off x="4038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3" name="Rectangle 241"/>
          <p:cNvSpPr>
            <a:spLocks noChangeArrowheads="1"/>
          </p:cNvSpPr>
          <p:nvPr/>
        </p:nvSpPr>
        <p:spPr bwMode="auto">
          <a:xfrm>
            <a:off x="4038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4" name="Rectangle 242"/>
          <p:cNvSpPr>
            <a:spLocks noChangeArrowheads="1"/>
          </p:cNvSpPr>
          <p:nvPr/>
        </p:nvSpPr>
        <p:spPr bwMode="auto">
          <a:xfrm>
            <a:off x="4038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5" name="Rectangle 243"/>
          <p:cNvSpPr>
            <a:spLocks noChangeArrowheads="1"/>
          </p:cNvSpPr>
          <p:nvPr/>
        </p:nvSpPr>
        <p:spPr bwMode="auto">
          <a:xfrm>
            <a:off x="4038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6" name="Rectangle 244"/>
          <p:cNvSpPr>
            <a:spLocks noChangeArrowheads="1"/>
          </p:cNvSpPr>
          <p:nvPr/>
        </p:nvSpPr>
        <p:spPr bwMode="auto">
          <a:xfrm>
            <a:off x="4038600" y="3657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7" name="Rectangle 245"/>
          <p:cNvSpPr>
            <a:spLocks noChangeArrowheads="1"/>
          </p:cNvSpPr>
          <p:nvPr/>
        </p:nvSpPr>
        <p:spPr bwMode="auto">
          <a:xfrm>
            <a:off x="4038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8" name="Rectangle 246"/>
          <p:cNvSpPr>
            <a:spLocks noChangeArrowheads="1"/>
          </p:cNvSpPr>
          <p:nvPr/>
        </p:nvSpPr>
        <p:spPr bwMode="auto">
          <a:xfrm>
            <a:off x="4038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39" name="Rectangle 247"/>
          <p:cNvSpPr>
            <a:spLocks noChangeArrowheads="1"/>
          </p:cNvSpPr>
          <p:nvPr/>
        </p:nvSpPr>
        <p:spPr bwMode="auto">
          <a:xfrm>
            <a:off x="4038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0" name="Rectangle 248"/>
          <p:cNvSpPr>
            <a:spLocks noChangeArrowheads="1"/>
          </p:cNvSpPr>
          <p:nvPr/>
        </p:nvSpPr>
        <p:spPr bwMode="auto">
          <a:xfrm>
            <a:off x="4038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1" name="Rectangle 249"/>
          <p:cNvSpPr>
            <a:spLocks noChangeArrowheads="1"/>
          </p:cNvSpPr>
          <p:nvPr/>
        </p:nvSpPr>
        <p:spPr bwMode="auto">
          <a:xfrm>
            <a:off x="4038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2" name="Rectangle 250"/>
          <p:cNvSpPr>
            <a:spLocks noChangeArrowheads="1"/>
          </p:cNvSpPr>
          <p:nvPr/>
        </p:nvSpPr>
        <p:spPr bwMode="auto">
          <a:xfrm>
            <a:off x="4038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3" name="Rectangle 251"/>
          <p:cNvSpPr>
            <a:spLocks noChangeArrowheads="1"/>
          </p:cNvSpPr>
          <p:nvPr/>
        </p:nvSpPr>
        <p:spPr bwMode="auto">
          <a:xfrm>
            <a:off x="4038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4" name="Rectangle 252"/>
          <p:cNvSpPr>
            <a:spLocks noChangeArrowheads="1"/>
          </p:cNvSpPr>
          <p:nvPr/>
        </p:nvSpPr>
        <p:spPr bwMode="auto">
          <a:xfrm>
            <a:off x="4038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5" name="Rectangle 253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6" name="Rectangle 254"/>
          <p:cNvSpPr>
            <a:spLocks noChangeArrowheads="1"/>
          </p:cNvSpPr>
          <p:nvPr/>
        </p:nvSpPr>
        <p:spPr bwMode="auto">
          <a:xfrm>
            <a:off x="40386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7" name="Rectangle 255"/>
          <p:cNvSpPr>
            <a:spLocks noChangeArrowheads="1"/>
          </p:cNvSpPr>
          <p:nvPr/>
        </p:nvSpPr>
        <p:spPr bwMode="auto">
          <a:xfrm>
            <a:off x="4038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8" name="Rectangle 256"/>
          <p:cNvSpPr>
            <a:spLocks noChangeArrowheads="1"/>
          </p:cNvSpPr>
          <p:nvPr/>
        </p:nvSpPr>
        <p:spPr bwMode="auto">
          <a:xfrm>
            <a:off x="4038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49" name="Rectangle 257"/>
          <p:cNvSpPr>
            <a:spLocks noChangeArrowheads="1"/>
          </p:cNvSpPr>
          <p:nvPr/>
        </p:nvSpPr>
        <p:spPr bwMode="auto">
          <a:xfrm>
            <a:off x="4038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0" name="Rectangle 258"/>
          <p:cNvSpPr>
            <a:spLocks noChangeArrowheads="1"/>
          </p:cNvSpPr>
          <p:nvPr/>
        </p:nvSpPr>
        <p:spPr bwMode="auto">
          <a:xfrm>
            <a:off x="4038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1" name="Rectangle 259"/>
          <p:cNvSpPr>
            <a:spLocks noChangeArrowheads="1"/>
          </p:cNvSpPr>
          <p:nvPr/>
        </p:nvSpPr>
        <p:spPr bwMode="auto">
          <a:xfrm>
            <a:off x="4038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2" name="Rectangle 260"/>
          <p:cNvSpPr>
            <a:spLocks noChangeArrowheads="1"/>
          </p:cNvSpPr>
          <p:nvPr/>
        </p:nvSpPr>
        <p:spPr bwMode="auto">
          <a:xfrm>
            <a:off x="4191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3" name="Rectangle 261"/>
          <p:cNvSpPr>
            <a:spLocks noChangeArrowheads="1"/>
          </p:cNvSpPr>
          <p:nvPr/>
        </p:nvSpPr>
        <p:spPr bwMode="auto">
          <a:xfrm>
            <a:off x="4191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4" name="Rectangle 262"/>
          <p:cNvSpPr>
            <a:spLocks noChangeArrowheads="1"/>
          </p:cNvSpPr>
          <p:nvPr/>
        </p:nvSpPr>
        <p:spPr bwMode="auto">
          <a:xfrm>
            <a:off x="4191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5" name="Rectangle 263"/>
          <p:cNvSpPr>
            <a:spLocks noChangeArrowheads="1"/>
          </p:cNvSpPr>
          <p:nvPr/>
        </p:nvSpPr>
        <p:spPr bwMode="auto">
          <a:xfrm>
            <a:off x="4191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6" name="Rectangle 264"/>
          <p:cNvSpPr>
            <a:spLocks noChangeArrowheads="1"/>
          </p:cNvSpPr>
          <p:nvPr/>
        </p:nvSpPr>
        <p:spPr bwMode="auto">
          <a:xfrm>
            <a:off x="4191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7" name="Rectangle 265"/>
          <p:cNvSpPr>
            <a:spLocks noChangeArrowheads="1"/>
          </p:cNvSpPr>
          <p:nvPr/>
        </p:nvSpPr>
        <p:spPr bwMode="auto">
          <a:xfrm>
            <a:off x="4191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8" name="Rectangle 266"/>
          <p:cNvSpPr>
            <a:spLocks noChangeArrowheads="1"/>
          </p:cNvSpPr>
          <p:nvPr/>
        </p:nvSpPr>
        <p:spPr bwMode="auto">
          <a:xfrm>
            <a:off x="4191000" y="38100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59" name="Rectangle 267"/>
          <p:cNvSpPr>
            <a:spLocks noChangeArrowheads="1"/>
          </p:cNvSpPr>
          <p:nvPr/>
        </p:nvSpPr>
        <p:spPr bwMode="auto">
          <a:xfrm>
            <a:off x="4191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0" name="Rectangle 268"/>
          <p:cNvSpPr>
            <a:spLocks noChangeArrowheads="1"/>
          </p:cNvSpPr>
          <p:nvPr/>
        </p:nvSpPr>
        <p:spPr bwMode="auto">
          <a:xfrm>
            <a:off x="4191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1" name="Rectangle 269"/>
          <p:cNvSpPr>
            <a:spLocks noChangeArrowheads="1"/>
          </p:cNvSpPr>
          <p:nvPr/>
        </p:nvSpPr>
        <p:spPr bwMode="auto">
          <a:xfrm>
            <a:off x="4191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2" name="Rectangle 270"/>
          <p:cNvSpPr>
            <a:spLocks noChangeArrowheads="1"/>
          </p:cNvSpPr>
          <p:nvPr/>
        </p:nvSpPr>
        <p:spPr bwMode="auto">
          <a:xfrm>
            <a:off x="4191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3" name="Rectangle 271"/>
          <p:cNvSpPr>
            <a:spLocks noChangeArrowheads="1"/>
          </p:cNvSpPr>
          <p:nvPr/>
        </p:nvSpPr>
        <p:spPr bwMode="auto">
          <a:xfrm>
            <a:off x="41910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4" name="Rectangle 272"/>
          <p:cNvSpPr>
            <a:spLocks noChangeArrowheads="1"/>
          </p:cNvSpPr>
          <p:nvPr/>
        </p:nvSpPr>
        <p:spPr bwMode="auto">
          <a:xfrm>
            <a:off x="4191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5" name="Rectangle 273"/>
          <p:cNvSpPr>
            <a:spLocks noChangeArrowheads="1"/>
          </p:cNvSpPr>
          <p:nvPr/>
        </p:nvSpPr>
        <p:spPr bwMode="auto">
          <a:xfrm>
            <a:off x="4191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6" name="Rectangle 274"/>
          <p:cNvSpPr>
            <a:spLocks noChangeArrowheads="1"/>
          </p:cNvSpPr>
          <p:nvPr/>
        </p:nvSpPr>
        <p:spPr bwMode="auto">
          <a:xfrm>
            <a:off x="4191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" name="Rectangle 275"/>
          <p:cNvSpPr>
            <a:spLocks noChangeArrowheads="1"/>
          </p:cNvSpPr>
          <p:nvPr/>
        </p:nvSpPr>
        <p:spPr bwMode="auto">
          <a:xfrm>
            <a:off x="41910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" name="Rectangle 276"/>
          <p:cNvSpPr>
            <a:spLocks noChangeArrowheads="1"/>
          </p:cNvSpPr>
          <p:nvPr/>
        </p:nvSpPr>
        <p:spPr bwMode="auto">
          <a:xfrm>
            <a:off x="4191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9" name="Rectangle 277"/>
          <p:cNvSpPr>
            <a:spLocks noChangeArrowheads="1"/>
          </p:cNvSpPr>
          <p:nvPr/>
        </p:nvSpPr>
        <p:spPr bwMode="auto">
          <a:xfrm>
            <a:off x="4191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0" name="Rectangle 278"/>
          <p:cNvSpPr>
            <a:spLocks noChangeArrowheads="1"/>
          </p:cNvSpPr>
          <p:nvPr/>
        </p:nvSpPr>
        <p:spPr bwMode="auto">
          <a:xfrm>
            <a:off x="4191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1" name="Rectangle 279"/>
          <p:cNvSpPr>
            <a:spLocks noChangeArrowheads="1"/>
          </p:cNvSpPr>
          <p:nvPr/>
        </p:nvSpPr>
        <p:spPr bwMode="auto">
          <a:xfrm>
            <a:off x="4191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2" name="Rectangle 280"/>
          <p:cNvSpPr>
            <a:spLocks noChangeArrowheads="1"/>
          </p:cNvSpPr>
          <p:nvPr/>
        </p:nvSpPr>
        <p:spPr bwMode="auto">
          <a:xfrm>
            <a:off x="4191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3" name="Rectangle 281"/>
          <p:cNvSpPr>
            <a:spLocks noChangeArrowheads="1"/>
          </p:cNvSpPr>
          <p:nvPr/>
        </p:nvSpPr>
        <p:spPr bwMode="auto">
          <a:xfrm>
            <a:off x="4343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4" name="Rectangle 282"/>
          <p:cNvSpPr>
            <a:spLocks noChangeArrowheads="1"/>
          </p:cNvSpPr>
          <p:nvPr/>
        </p:nvSpPr>
        <p:spPr bwMode="auto">
          <a:xfrm>
            <a:off x="4343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5" name="Rectangle 283"/>
          <p:cNvSpPr>
            <a:spLocks noChangeArrowheads="1"/>
          </p:cNvSpPr>
          <p:nvPr/>
        </p:nvSpPr>
        <p:spPr bwMode="auto">
          <a:xfrm>
            <a:off x="4343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6" name="Rectangle 284"/>
          <p:cNvSpPr>
            <a:spLocks noChangeArrowheads="1"/>
          </p:cNvSpPr>
          <p:nvPr/>
        </p:nvSpPr>
        <p:spPr bwMode="auto">
          <a:xfrm>
            <a:off x="4343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7" name="Rectangle 285"/>
          <p:cNvSpPr>
            <a:spLocks noChangeArrowheads="1"/>
          </p:cNvSpPr>
          <p:nvPr/>
        </p:nvSpPr>
        <p:spPr bwMode="auto">
          <a:xfrm>
            <a:off x="4343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8" name="Rectangle 286"/>
          <p:cNvSpPr>
            <a:spLocks noChangeArrowheads="1"/>
          </p:cNvSpPr>
          <p:nvPr/>
        </p:nvSpPr>
        <p:spPr bwMode="auto">
          <a:xfrm>
            <a:off x="4343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79" name="Rectangle 287"/>
          <p:cNvSpPr>
            <a:spLocks noChangeArrowheads="1"/>
          </p:cNvSpPr>
          <p:nvPr/>
        </p:nvSpPr>
        <p:spPr bwMode="auto">
          <a:xfrm>
            <a:off x="4343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0" name="Rectangle 288"/>
          <p:cNvSpPr>
            <a:spLocks noChangeArrowheads="1"/>
          </p:cNvSpPr>
          <p:nvPr/>
        </p:nvSpPr>
        <p:spPr bwMode="auto">
          <a:xfrm>
            <a:off x="4343400" y="39624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1" name="Rectangle 289"/>
          <p:cNvSpPr>
            <a:spLocks noChangeArrowheads="1"/>
          </p:cNvSpPr>
          <p:nvPr/>
        </p:nvSpPr>
        <p:spPr bwMode="auto">
          <a:xfrm>
            <a:off x="4343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2" name="Rectangle 290"/>
          <p:cNvSpPr>
            <a:spLocks noChangeArrowheads="1"/>
          </p:cNvSpPr>
          <p:nvPr/>
        </p:nvSpPr>
        <p:spPr bwMode="auto">
          <a:xfrm>
            <a:off x="4343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3" name="Rectangle 291"/>
          <p:cNvSpPr>
            <a:spLocks noChangeArrowheads="1"/>
          </p:cNvSpPr>
          <p:nvPr/>
        </p:nvSpPr>
        <p:spPr bwMode="auto">
          <a:xfrm>
            <a:off x="4343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4" name="Rectangle 292"/>
          <p:cNvSpPr>
            <a:spLocks noChangeArrowheads="1"/>
          </p:cNvSpPr>
          <p:nvPr/>
        </p:nvSpPr>
        <p:spPr bwMode="auto">
          <a:xfrm>
            <a:off x="4343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5" name="Rectangle 293"/>
          <p:cNvSpPr>
            <a:spLocks noChangeArrowheads="1"/>
          </p:cNvSpPr>
          <p:nvPr/>
        </p:nvSpPr>
        <p:spPr bwMode="auto">
          <a:xfrm>
            <a:off x="43434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6" name="Rectangle 294"/>
          <p:cNvSpPr>
            <a:spLocks noChangeArrowheads="1"/>
          </p:cNvSpPr>
          <p:nvPr/>
        </p:nvSpPr>
        <p:spPr bwMode="auto">
          <a:xfrm>
            <a:off x="4343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7" name="Rectangle 295"/>
          <p:cNvSpPr>
            <a:spLocks noChangeArrowheads="1"/>
          </p:cNvSpPr>
          <p:nvPr/>
        </p:nvSpPr>
        <p:spPr bwMode="auto">
          <a:xfrm>
            <a:off x="4343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8" name="Rectangle 296"/>
          <p:cNvSpPr>
            <a:spLocks noChangeArrowheads="1"/>
          </p:cNvSpPr>
          <p:nvPr/>
        </p:nvSpPr>
        <p:spPr bwMode="auto">
          <a:xfrm>
            <a:off x="43434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89" name="Rectangle 297"/>
          <p:cNvSpPr>
            <a:spLocks noChangeArrowheads="1"/>
          </p:cNvSpPr>
          <p:nvPr/>
        </p:nvSpPr>
        <p:spPr bwMode="auto">
          <a:xfrm>
            <a:off x="4343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0" name="Rectangle 298"/>
          <p:cNvSpPr>
            <a:spLocks noChangeArrowheads="1"/>
          </p:cNvSpPr>
          <p:nvPr/>
        </p:nvSpPr>
        <p:spPr bwMode="auto">
          <a:xfrm>
            <a:off x="4343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1" name="Rectangle 299"/>
          <p:cNvSpPr>
            <a:spLocks noChangeArrowheads="1"/>
          </p:cNvSpPr>
          <p:nvPr/>
        </p:nvSpPr>
        <p:spPr bwMode="auto">
          <a:xfrm>
            <a:off x="4343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2" name="Rectangle 300"/>
          <p:cNvSpPr>
            <a:spLocks noChangeArrowheads="1"/>
          </p:cNvSpPr>
          <p:nvPr/>
        </p:nvSpPr>
        <p:spPr bwMode="auto">
          <a:xfrm>
            <a:off x="4343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3" name="Rectangle 301"/>
          <p:cNvSpPr>
            <a:spLocks noChangeArrowheads="1"/>
          </p:cNvSpPr>
          <p:nvPr/>
        </p:nvSpPr>
        <p:spPr bwMode="auto">
          <a:xfrm>
            <a:off x="4343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4" name="Rectangle 302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5" name="Rectangle 303"/>
          <p:cNvSpPr>
            <a:spLocks noChangeArrowheads="1"/>
          </p:cNvSpPr>
          <p:nvPr/>
        </p:nvSpPr>
        <p:spPr bwMode="auto">
          <a:xfrm>
            <a:off x="4495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6" name="Rectangle 304"/>
          <p:cNvSpPr>
            <a:spLocks noChangeArrowheads="1"/>
          </p:cNvSpPr>
          <p:nvPr/>
        </p:nvSpPr>
        <p:spPr bwMode="auto">
          <a:xfrm>
            <a:off x="4495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7" name="Rectangle 305"/>
          <p:cNvSpPr>
            <a:spLocks noChangeArrowheads="1"/>
          </p:cNvSpPr>
          <p:nvPr/>
        </p:nvSpPr>
        <p:spPr bwMode="auto">
          <a:xfrm>
            <a:off x="4495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8" name="Rectangle 306"/>
          <p:cNvSpPr>
            <a:spLocks noChangeArrowheads="1"/>
          </p:cNvSpPr>
          <p:nvPr/>
        </p:nvSpPr>
        <p:spPr bwMode="auto">
          <a:xfrm>
            <a:off x="44958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99" name="Rectangle 307"/>
          <p:cNvSpPr>
            <a:spLocks noChangeArrowheads="1"/>
          </p:cNvSpPr>
          <p:nvPr/>
        </p:nvSpPr>
        <p:spPr bwMode="auto">
          <a:xfrm>
            <a:off x="44958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0" name="Rectangle 308"/>
          <p:cNvSpPr>
            <a:spLocks noChangeArrowheads="1"/>
          </p:cNvSpPr>
          <p:nvPr/>
        </p:nvSpPr>
        <p:spPr bwMode="auto">
          <a:xfrm>
            <a:off x="44958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1" name="Rectangle 309"/>
          <p:cNvSpPr>
            <a:spLocks noChangeArrowheads="1"/>
          </p:cNvSpPr>
          <p:nvPr/>
        </p:nvSpPr>
        <p:spPr bwMode="auto">
          <a:xfrm>
            <a:off x="44958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2" name="Rectangle 310"/>
          <p:cNvSpPr>
            <a:spLocks noChangeArrowheads="1"/>
          </p:cNvSpPr>
          <p:nvPr/>
        </p:nvSpPr>
        <p:spPr bwMode="auto">
          <a:xfrm>
            <a:off x="4495800" y="41148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3" name="Rectangle 311"/>
          <p:cNvSpPr>
            <a:spLocks noChangeArrowheads="1"/>
          </p:cNvSpPr>
          <p:nvPr/>
        </p:nvSpPr>
        <p:spPr bwMode="auto">
          <a:xfrm>
            <a:off x="44958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" name="Rectangle 312"/>
          <p:cNvSpPr>
            <a:spLocks noChangeArrowheads="1"/>
          </p:cNvSpPr>
          <p:nvPr/>
        </p:nvSpPr>
        <p:spPr bwMode="auto">
          <a:xfrm>
            <a:off x="44958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" name="Rectangle 313"/>
          <p:cNvSpPr>
            <a:spLocks noChangeArrowheads="1"/>
          </p:cNvSpPr>
          <p:nvPr/>
        </p:nvSpPr>
        <p:spPr bwMode="auto">
          <a:xfrm>
            <a:off x="44958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6" name="Rectangle 314"/>
          <p:cNvSpPr>
            <a:spLocks noChangeArrowheads="1"/>
          </p:cNvSpPr>
          <p:nvPr/>
        </p:nvSpPr>
        <p:spPr bwMode="auto">
          <a:xfrm>
            <a:off x="44958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7" name="Rectangle 315"/>
          <p:cNvSpPr>
            <a:spLocks noChangeArrowheads="1"/>
          </p:cNvSpPr>
          <p:nvPr/>
        </p:nvSpPr>
        <p:spPr bwMode="auto">
          <a:xfrm>
            <a:off x="44958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8" name="Rectangle 316"/>
          <p:cNvSpPr>
            <a:spLocks noChangeArrowheads="1"/>
          </p:cNvSpPr>
          <p:nvPr/>
        </p:nvSpPr>
        <p:spPr bwMode="auto">
          <a:xfrm>
            <a:off x="44958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9" name="Rectangle 317"/>
          <p:cNvSpPr>
            <a:spLocks noChangeArrowheads="1"/>
          </p:cNvSpPr>
          <p:nvPr/>
        </p:nvSpPr>
        <p:spPr bwMode="auto">
          <a:xfrm>
            <a:off x="44958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0" name="Rectangle 318"/>
          <p:cNvSpPr>
            <a:spLocks noChangeArrowheads="1"/>
          </p:cNvSpPr>
          <p:nvPr/>
        </p:nvSpPr>
        <p:spPr bwMode="auto">
          <a:xfrm>
            <a:off x="4495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1" name="Rectangle 319"/>
          <p:cNvSpPr>
            <a:spLocks noChangeArrowheads="1"/>
          </p:cNvSpPr>
          <p:nvPr/>
        </p:nvSpPr>
        <p:spPr bwMode="auto">
          <a:xfrm>
            <a:off x="4495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2" name="Rectangle 320"/>
          <p:cNvSpPr>
            <a:spLocks noChangeArrowheads="1"/>
          </p:cNvSpPr>
          <p:nvPr/>
        </p:nvSpPr>
        <p:spPr bwMode="auto">
          <a:xfrm>
            <a:off x="4495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3" name="Rectangle 321"/>
          <p:cNvSpPr>
            <a:spLocks noChangeArrowheads="1"/>
          </p:cNvSpPr>
          <p:nvPr/>
        </p:nvSpPr>
        <p:spPr bwMode="auto">
          <a:xfrm>
            <a:off x="4495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4" name="Rectangle 322"/>
          <p:cNvSpPr>
            <a:spLocks noChangeArrowheads="1"/>
          </p:cNvSpPr>
          <p:nvPr/>
        </p:nvSpPr>
        <p:spPr bwMode="auto">
          <a:xfrm>
            <a:off x="4495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5" name="Rectangle 323"/>
          <p:cNvSpPr>
            <a:spLocks noChangeArrowheads="1"/>
          </p:cNvSpPr>
          <p:nvPr/>
        </p:nvSpPr>
        <p:spPr bwMode="auto">
          <a:xfrm>
            <a:off x="4648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6" name="Rectangle 324"/>
          <p:cNvSpPr>
            <a:spLocks noChangeArrowheads="1"/>
          </p:cNvSpPr>
          <p:nvPr/>
        </p:nvSpPr>
        <p:spPr bwMode="auto">
          <a:xfrm>
            <a:off x="4648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7" name="Rectangle 325"/>
          <p:cNvSpPr>
            <a:spLocks noChangeArrowheads="1"/>
          </p:cNvSpPr>
          <p:nvPr/>
        </p:nvSpPr>
        <p:spPr bwMode="auto">
          <a:xfrm>
            <a:off x="4648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8" name="Rectangle 326"/>
          <p:cNvSpPr>
            <a:spLocks noChangeArrowheads="1"/>
          </p:cNvSpPr>
          <p:nvPr/>
        </p:nvSpPr>
        <p:spPr bwMode="auto">
          <a:xfrm>
            <a:off x="4648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19" name="Rectangle 327"/>
          <p:cNvSpPr>
            <a:spLocks noChangeArrowheads="1"/>
          </p:cNvSpPr>
          <p:nvPr/>
        </p:nvSpPr>
        <p:spPr bwMode="auto">
          <a:xfrm>
            <a:off x="4648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0" name="Rectangle 328"/>
          <p:cNvSpPr>
            <a:spLocks noChangeArrowheads="1"/>
          </p:cNvSpPr>
          <p:nvPr/>
        </p:nvSpPr>
        <p:spPr bwMode="auto">
          <a:xfrm>
            <a:off x="4648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1" name="Rectangle 329"/>
          <p:cNvSpPr>
            <a:spLocks noChangeArrowheads="1"/>
          </p:cNvSpPr>
          <p:nvPr/>
        </p:nvSpPr>
        <p:spPr bwMode="auto">
          <a:xfrm>
            <a:off x="4648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2" name="Rectangle 330"/>
          <p:cNvSpPr>
            <a:spLocks noChangeArrowheads="1"/>
          </p:cNvSpPr>
          <p:nvPr/>
        </p:nvSpPr>
        <p:spPr bwMode="auto">
          <a:xfrm>
            <a:off x="4648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3" name="Rectangle 331"/>
          <p:cNvSpPr>
            <a:spLocks noChangeArrowheads="1"/>
          </p:cNvSpPr>
          <p:nvPr/>
        </p:nvSpPr>
        <p:spPr bwMode="auto">
          <a:xfrm>
            <a:off x="4648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4" name="Rectangle 332"/>
          <p:cNvSpPr>
            <a:spLocks noChangeArrowheads="1"/>
          </p:cNvSpPr>
          <p:nvPr/>
        </p:nvSpPr>
        <p:spPr bwMode="auto">
          <a:xfrm>
            <a:off x="4648200" y="4267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5" name="Rectangle 333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6" name="Rectangle 334"/>
          <p:cNvSpPr>
            <a:spLocks noChangeArrowheads="1"/>
          </p:cNvSpPr>
          <p:nvPr/>
        </p:nvSpPr>
        <p:spPr bwMode="auto">
          <a:xfrm>
            <a:off x="4648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7" name="Rectangle 335"/>
          <p:cNvSpPr>
            <a:spLocks noChangeArrowheads="1"/>
          </p:cNvSpPr>
          <p:nvPr/>
        </p:nvSpPr>
        <p:spPr bwMode="auto">
          <a:xfrm>
            <a:off x="4648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8" name="Rectangle 33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29" name="Rectangle 337"/>
          <p:cNvSpPr>
            <a:spLocks noChangeArrowheads="1"/>
          </p:cNvSpPr>
          <p:nvPr/>
        </p:nvSpPr>
        <p:spPr bwMode="auto">
          <a:xfrm>
            <a:off x="4648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0" name="Rectangle 338"/>
          <p:cNvSpPr>
            <a:spLocks noChangeArrowheads="1"/>
          </p:cNvSpPr>
          <p:nvPr/>
        </p:nvSpPr>
        <p:spPr bwMode="auto">
          <a:xfrm>
            <a:off x="46482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1" name="Rectangle 339"/>
          <p:cNvSpPr>
            <a:spLocks noChangeArrowheads="1"/>
          </p:cNvSpPr>
          <p:nvPr/>
        </p:nvSpPr>
        <p:spPr bwMode="auto">
          <a:xfrm>
            <a:off x="4648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2" name="Rectangle 340"/>
          <p:cNvSpPr>
            <a:spLocks noChangeArrowheads="1"/>
          </p:cNvSpPr>
          <p:nvPr/>
        </p:nvSpPr>
        <p:spPr bwMode="auto">
          <a:xfrm>
            <a:off x="4648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3" name="Rectangle 341"/>
          <p:cNvSpPr>
            <a:spLocks noChangeArrowheads="1"/>
          </p:cNvSpPr>
          <p:nvPr/>
        </p:nvSpPr>
        <p:spPr bwMode="auto">
          <a:xfrm>
            <a:off x="4648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4" name="Rectangle 342"/>
          <p:cNvSpPr>
            <a:spLocks noChangeArrowheads="1"/>
          </p:cNvSpPr>
          <p:nvPr/>
        </p:nvSpPr>
        <p:spPr bwMode="auto">
          <a:xfrm>
            <a:off x="4648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5" name="Rectangle 343"/>
          <p:cNvSpPr>
            <a:spLocks noChangeArrowheads="1"/>
          </p:cNvSpPr>
          <p:nvPr/>
        </p:nvSpPr>
        <p:spPr bwMode="auto">
          <a:xfrm>
            <a:off x="4648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6" name="Rectangle 344"/>
          <p:cNvSpPr>
            <a:spLocks noChangeArrowheads="1"/>
          </p:cNvSpPr>
          <p:nvPr/>
        </p:nvSpPr>
        <p:spPr bwMode="auto">
          <a:xfrm>
            <a:off x="4800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7" name="Rectangle 345"/>
          <p:cNvSpPr>
            <a:spLocks noChangeArrowheads="1"/>
          </p:cNvSpPr>
          <p:nvPr/>
        </p:nvSpPr>
        <p:spPr bwMode="auto">
          <a:xfrm>
            <a:off x="4800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8" name="Rectangle 346"/>
          <p:cNvSpPr>
            <a:spLocks noChangeArrowheads="1"/>
          </p:cNvSpPr>
          <p:nvPr/>
        </p:nvSpPr>
        <p:spPr bwMode="auto">
          <a:xfrm>
            <a:off x="4800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39" name="Rectangle 347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0" name="Rectangle 348"/>
          <p:cNvSpPr>
            <a:spLocks noChangeArrowheads="1"/>
          </p:cNvSpPr>
          <p:nvPr/>
        </p:nvSpPr>
        <p:spPr bwMode="auto">
          <a:xfrm>
            <a:off x="4800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1" name="Rectangle 349"/>
          <p:cNvSpPr>
            <a:spLocks noChangeArrowheads="1"/>
          </p:cNvSpPr>
          <p:nvPr/>
        </p:nvSpPr>
        <p:spPr bwMode="auto">
          <a:xfrm>
            <a:off x="4800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2" name="Rectangle 350"/>
          <p:cNvSpPr>
            <a:spLocks noChangeArrowheads="1"/>
          </p:cNvSpPr>
          <p:nvPr/>
        </p:nvSpPr>
        <p:spPr bwMode="auto">
          <a:xfrm>
            <a:off x="4800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3" name="Rectangle 351"/>
          <p:cNvSpPr>
            <a:spLocks noChangeArrowheads="1"/>
          </p:cNvSpPr>
          <p:nvPr/>
        </p:nvSpPr>
        <p:spPr bwMode="auto">
          <a:xfrm>
            <a:off x="4800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4" name="Rectangle 352"/>
          <p:cNvSpPr>
            <a:spLocks noChangeArrowheads="1"/>
          </p:cNvSpPr>
          <p:nvPr/>
        </p:nvSpPr>
        <p:spPr bwMode="auto">
          <a:xfrm>
            <a:off x="4800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5" name="Rectangle 353"/>
          <p:cNvSpPr>
            <a:spLocks noChangeArrowheads="1"/>
          </p:cNvSpPr>
          <p:nvPr/>
        </p:nvSpPr>
        <p:spPr bwMode="auto">
          <a:xfrm>
            <a:off x="4800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6" name="Rectangle 354"/>
          <p:cNvSpPr>
            <a:spLocks noChangeArrowheads="1"/>
          </p:cNvSpPr>
          <p:nvPr/>
        </p:nvSpPr>
        <p:spPr bwMode="auto">
          <a:xfrm>
            <a:off x="4800600" y="4419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7" name="Rectangle 355"/>
          <p:cNvSpPr>
            <a:spLocks noChangeArrowheads="1"/>
          </p:cNvSpPr>
          <p:nvPr/>
        </p:nvSpPr>
        <p:spPr bwMode="auto">
          <a:xfrm>
            <a:off x="4800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8" name="Rectangle 356"/>
          <p:cNvSpPr>
            <a:spLocks noChangeArrowheads="1"/>
          </p:cNvSpPr>
          <p:nvPr/>
        </p:nvSpPr>
        <p:spPr bwMode="auto">
          <a:xfrm>
            <a:off x="4800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49" name="Rectangle 357"/>
          <p:cNvSpPr>
            <a:spLocks noChangeArrowheads="1"/>
          </p:cNvSpPr>
          <p:nvPr/>
        </p:nvSpPr>
        <p:spPr bwMode="auto">
          <a:xfrm>
            <a:off x="4800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0" name="Rectangle 358"/>
          <p:cNvSpPr>
            <a:spLocks noChangeArrowheads="1"/>
          </p:cNvSpPr>
          <p:nvPr/>
        </p:nvSpPr>
        <p:spPr bwMode="auto">
          <a:xfrm>
            <a:off x="4800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1" name="Rectangle 359"/>
          <p:cNvSpPr>
            <a:spLocks noChangeArrowheads="1"/>
          </p:cNvSpPr>
          <p:nvPr/>
        </p:nvSpPr>
        <p:spPr bwMode="auto">
          <a:xfrm>
            <a:off x="48006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2" name="Rectangle 360"/>
          <p:cNvSpPr>
            <a:spLocks noChangeArrowheads="1"/>
          </p:cNvSpPr>
          <p:nvPr/>
        </p:nvSpPr>
        <p:spPr bwMode="auto">
          <a:xfrm>
            <a:off x="4800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3" name="Rectangle 361"/>
          <p:cNvSpPr>
            <a:spLocks noChangeArrowheads="1"/>
          </p:cNvSpPr>
          <p:nvPr/>
        </p:nvSpPr>
        <p:spPr bwMode="auto">
          <a:xfrm>
            <a:off x="4800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4" name="Rectangle 362"/>
          <p:cNvSpPr>
            <a:spLocks noChangeArrowheads="1"/>
          </p:cNvSpPr>
          <p:nvPr/>
        </p:nvSpPr>
        <p:spPr bwMode="auto">
          <a:xfrm>
            <a:off x="4800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5" name="Rectangle 363"/>
          <p:cNvSpPr>
            <a:spLocks noChangeArrowheads="1"/>
          </p:cNvSpPr>
          <p:nvPr/>
        </p:nvSpPr>
        <p:spPr bwMode="auto">
          <a:xfrm>
            <a:off x="4800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6" name="Rectangle 364"/>
          <p:cNvSpPr>
            <a:spLocks noChangeArrowheads="1"/>
          </p:cNvSpPr>
          <p:nvPr/>
        </p:nvSpPr>
        <p:spPr bwMode="auto">
          <a:xfrm>
            <a:off x="4800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7" name="Rectangle 365"/>
          <p:cNvSpPr>
            <a:spLocks noChangeArrowheads="1"/>
          </p:cNvSpPr>
          <p:nvPr/>
        </p:nvSpPr>
        <p:spPr bwMode="auto">
          <a:xfrm>
            <a:off x="4953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8" name="Rectangle 366"/>
          <p:cNvSpPr>
            <a:spLocks noChangeArrowheads="1"/>
          </p:cNvSpPr>
          <p:nvPr/>
        </p:nvSpPr>
        <p:spPr bwMode="auto">
          <a:xfrm>
            <a:off x="4953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59" name="Rectangle 367"/>
          <p:cNvSpPr>
            <a:spLocks noChangeArrowheads="1"/>
          </p:cNvSpPr>
          <p:nvPr/>
        </p:nvSpPr>
        <p:spPr bwMode="auto">
          <a:xfrm>
            <a:off x="4953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0" name="Rectangle 368"/>
          <p:cNvSpPr>
            <a:spLocks noChangeArrowheads="1"/>
          </p:cNvSpPr>
          <p:nvPr/>
        </p:nvSpPr>
        <p:spPr bwMode="auto">
          <a:xfrm>
            <a:off x="4953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1" name="Rectangle 369"/>
          <p:cNvSpPr>
            <a:spLocks noChangeArrowheads="1"/>
          </p:cNvSpPr>
          <p:nvPr/>
        </p:nvSpPr>
        <p:spPr bwMode="auto">
          <a:xfrm>
            <a:off x="4953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2" name="Rectangle 370"/>
          <p:cNvSpPr>
            <a:spLocks noChangeArrowheads="1"/>
          </p:cNvSpPr>
          <p:nvPr/>
        </p:nvSpPr>
        <p:spPr bwMode="auto">
          <a:xfrm>
            <a:off x="4953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3" name="Rectangle 371"/>
          <p:cNvSpPr>
            <a:spLocks noChangeArrowheads="1"/>
          </p:cNvSpPr>
          <p:nvPr/>
        </p:nvSpPr>
        <p:spPr bwMode="auto">
          <a:xfrm>
            <a:off x="49530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4" name="Rectangle 372"/>
          <p:cNvSpPr>
            <a:spLocks noChangeArrowheads="1"/>
          </p:cNvSpPr>
          <p:nvPr/>
        </p:nvSpPr>
        <p:spPr bwMode="auto">
          <a:xfrm>
            <a:off x="4953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5" name="Rectangle 373"/>
          <p:cNvSpPr>
            <a:spLocks noChangeArrowheads="1"/>
          </p:cNvSpPr>
          <p:nvPr/>
        </p:nvSpPr>
        <p:spPr bwMode="auto">
          <a:xfrm>
            <a:off x="4953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6" name="Rectangle 374"/>
          <p:cNvSpPr>
            <a:spLocks noChangeArrowheads="1"/>
          </p:cNvSpPr>
          <p:nvPr/>
        </p:nvSpPr>
        <p:spPr bwMode="auto">
          <a:xfrm>
            <a:off x="4953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7" name="Rectangle 375"/>
          <p:cNvSpPr>
            <a:spLocks noChangeArrowheads="1"/>
          </p:cNvSpPr>
          <p:nvPr/>
        </p:nvSpPr>
        <p:spPr bwMode="auto">
          <a:xfrm>
            <a:off x="4953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8" name="Rectangle 376"/>
          <p:cNvSpPr>
            <a:spLocks noChangeArrowheads="1"/>
          </p:cNvSpPr>
          <p:nvPr/>
        </p:nvSpPr>
        <p:spPr bwMode="auto">
          <a:xfrm>
            <a:off x="4953000" y="45720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69" name="Rectangle 377"/>
          <p:cNvSpPr>
            <a:spLocks noChangeArrowheads="1"/>
          </p:cNvSpPr>
          <p:nvPr/>
        </p:nvSpPr>
        <p:spPr bwMode="auto">
          <a:xfrm>
            <a:off x="4953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0" name="Rectangle 378"/>
          <p:cNvSpPr>
            <a:spLocks noChangeArrowheads="1"/>
          </p:cNvSpPr>
          <p:nvPr/>
        </p:nvSpPr>
        <p:spPr bwMode="auto">
          <a:xfrm>
            <a:off x="4953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1" name="Rectangle 379"/>
          <p:cNvSpPr>
            <a:spLocks noChangeArrowheads="1"/>
          </p:cNvSpPr>
          <p:nvPr/>
        </p:nvSpPr>
        <p:spPr bwMode="auto">
          <a:xfrm>
            <a:off x="4953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2" name="Rectangle 380"/>
          <p:cNvSpPr>
            <a:spLocks noChangeArrowheads="1"/>
          </p:cNvSpPr>
          <p:nvPr/>
        </p:nvSpPr>
        <p:spPr bwMode="auto">
          <a:xfrm>
            <a:off x="49530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3" name="Rectangle 381"/>
          <p:cNvSpPr>
            <a:spLocks noChangeArrowheads="1"/>
          </p:cNvSpPr>
          <p:nvPr/>
        </p:nvSpPr>
        <p:spPr bwMode="auto">
          <a:xfrm>
            <a:off x="4953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4" name="Rectangle 382"/>
          <p:cNvSpPr>
            <a:spLocks noChangeArrowheads="1"/>
          </p:cNvSpPr>
          <p:nvPr/>
        </p:nvSpPr>
        <p:spPr bwMode="auto">
          <a:xfrm>
            <a:off x="4953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5" name="Rectangle 383"/>
          <p:cNvSpPr>
            <a:spLocks noChangeArrowheads="1"/>
          </p:cNvSpPr>
          <p:nvPr/>
        </p:nvSpPr>
        <p:spPr bwMode="auto">
          <a:xfrm>
            <a:off x="4953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6" name="Rectangle 384"/>
          <p:cNvSpPr>
            <a:spLocks noChangeArrowheads="1"/>
          </p:cNvSpPr>
          <p:nvPr/>
        </p:nvSpPr>
        <p:spPr bwMode="auto">
          <a:xfrm>
            <a:off x="4953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7" name="Rectangle 385"/>
          <p:cNvSpPr>
            <a:spLocks noChangeArrowheads="1"/>
          </p:cNvSpPr>
          <p:nvPr/>
        </p:nvSpPr>
        <p:spPr bwMode="auto">
          <a:xfrm>
            <a:off x="4953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8" name="Rectangle 386"/>
          <p:cNvSpPr>
            <a:spLocks noChangeArrowheads="1"/>
          </p:cNvSpPr>
          <p:nvPr/>
        </p:nvSpPr>
        <p:spPr bwMode="auto">
          <a:xfrm>
            <a:off x="5105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79" name="Rectangle 387"/>
          <p:cNvSpPr>
            <a:spLocks noChangeArrowheads="1"/>
          </p:cNvSpPr>
          <p:nvPr/>
        </p:nvSpPr>
        <p:spPr bwMode="auto">
          <a:xfrm>
            <a:off x="5105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0" name="Rectangle 388"/>
          <p:cNvSpPr>
            <a:spLocks noChangeArrowheads="1"/>
          </p:cNvSpPr>
          <p:nvPr/>
        </p:nvSpPr>
        <p:spPr bwMode="auto">
          <a:xfrm>
            <a:off x="5105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1" name="Rectangle 389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2" name="Rectangle 390"/>
          <p:cNvSpPr>
            <a:spLocks noChangeArrowheads="1"/>
          </p:cNvSpPr>
          <p:nvPr/>
        </p:nvSpPr>
        <p:spPr bwMode="auto">
          <a:xfrm>
            <a:off x="5105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3" name="Rectangle 391"/>
          <p:cNvSpPr>
            <a:spLocks noChangeArrowheads="1"/>
          </p:cNvSpPr>
          <p:nvPr/>
        </p:nvSpPr>
        <p:spPr bwMode="auto">
          <a:xfrm>
            <a:off x="5105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4" name="Rectangle 392"/>
          <p:cNvSpPr>
            <a:spLocks noChangeArrowheads="1"/>
          </p:cNvSpPr>
          <p:nvPr/>
        </p:nvSpPr>
        <p:spPr bwMode="auto">
          <a:xfrm>
            <a:off x="5105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5" name="Rectangle 393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6" name="Rectangle 394"/>
          <p:cNvSpPr>
            <a:spLocks noChangeArrowheads="1"/>
          </p:cNvSpPr>
          <p:nvPr/>
        </p:nvSpPr>
        <p:spPr bwMode="auto">
          <a:xfrm>
            <a:off x="5105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7" name="Rectangle 395"/>
          <p:cNvSpPr>
            <a:spLocks noChangeArrowheads="1"/>
          </p:cNvSpPr>
          <p:nvPr/>
        </p:nvSpPr>
        <p:spPr bwMode="auto">
          <a:xfrm>
            <a:off x="5105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8" name="Rectangle 396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89" name="Rectangle 397"/>
          <p:cNvSpPr>
            <a:spLocks noChangeArrowheads="1"/>
          </p:cNvSpPr>
          <p:nvPr/>
        </p:nvSpPr>
        <p:spPr bwMode="auto">
          <a:xfrm>
            <a:off x="5105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0" name="Rectangle 398"/>
          <p:cNvSpPr>
            <a:spLocks noChangeArrowheads="1"/>
          </p:cNvSpPr>
          <p:nvPr/>
        </p:nvSpPr>
        <p:spPr bwMode="auto">
          <a:xfrm>
            <a:off x="5105400" y="47244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1" name="Rectangle 399"/>
          <p:cNvSpPr>
            <a:spLocks noChangeArrowheads="1"/>
          </p:cNvSpPr>
          <p:nvPr/>
        </p:nvSpPr>
        <p:spPr bwMode="auto">
          <a:xfrm>
            <a:off x="5105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2" name="Rectangle 400"/>
          <p:cNvSpPr>
            <a:spLocks noChangeArrowheads="1"/>
          </p:cNvSpPr>
          <p:nvPr/>
        </p:nvSpPr>
        <p:spPr bwMode="auto">
          <a:xfrm>
            <a:off x="5105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3" name="Rectangle 401"/>
          <p:cNvSpPr>
            <a:spLocks noChangeArrowheads="1"/>
          </p:cNvSpPr>
          <p:nvPr/>
        </p:nvSpPr>
        <p:spPr bwMode="auto">
          <a:xfrm>
            <a:off x="51054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4" name="Rectangle 40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5" name="Rectangle 403"/>
          <p:cNvSpPr>
            <a:spLocks noChangeArrowheads="1"/>
          </p:cNvSpPr>
          <p:nvPr/>
        </p:nvSpPr>
        <p:spPr bwMode="auto">
          <a:xfrm>
            <a:off x="5105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6" name="Rectangle 404"/>
          <p:cNvSpPr>
            <a:spLocks noChangeArrowheads="1"/>
          </p:cNvSpPr>
          <p:nvPr/>
        </p:nvSpPr>
        <p:spPr bwMode="auto">
          <a:xfrm>
            <a:off x="5105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7" name="Rectangle 405"/>
          <p:cNvSpPr>
            <a:spLocks noChangeArrowheads="1"/>
          </p:cNvSpPr>
          <p:nvPr/>
        </p:nvSpPr>
        <p:spPr bwMode="auto">
          <a:xfrm>
            <a:off x="5105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8" name="Rectangle 406"/>
          <p:cNvSpPr>
            <a:spLocks noChangeArrowheads="1"/>
          </p:cNvSpPr>
          <p:nvPr/>
        </p:nvSpPr>
        <p:spPr bwMode="auto">
          <a:xfrm>
            <a:off x="5105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99" name="Rectangle 407"/>
          <p:cNvSpPr>
            <a:spLocks noChangeArrowheads="1"/>
          </p:cNvSpPr>
          <p:nvPr/>
        </p:nvSpPr>
        <p:spPr bwMode="auto">
          <a:xfrm>
            <a:off x="5257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0" name="Rectangle 408"/>
          <p:cNvSpPr>
            <a:spLocks noChangeArrowheads="1"/>
          </p:cNvSpPr>
          <p:nvPr/>
        </p:nvSpPr>
        <p:spPr bwMode="auto">
          <a:xfrm>
            <a:off x="5257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1" name="Rectangle 409"/>
          <p:cNvSpPr>
            <a:spLocks noChangeArrowheads="1"/>
          </p:cNvSpPr>
          <p:nvPr/>
        </p:nvSpPr>
        <p:spPr bwMode="auto">
          <a:xfrm>
            <a:off x="5257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2" name="Rectangle 410"/>
          <p:cNvSpPr>
            <a:spLocks noChangeArrowheads="1"/>
          </p:cNvSpPr>
          <p:nvPr/>
        </p:nvSpPr>
        <p:spPr bwMode="auto">
          <a:xfrm>
            <a:off x="5257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3" name="Rectangle 411"/>
          <p:cNvSpPr>
            <a:spLocks noChangeArrowheads="1"/>
          </p:cNvSpPr>
          <p:nvPr/>
        </p:nvSpPr>
        <p:spPr bwMode="auto">
          <a:xfrm>
            <a:off x="52578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4" name="Rectangle 412"/>
          <p:cNvSpPr>
            <a:spLocks noChangeArrowheads="1"/>
          </p:cNvSpPr>
          <p:nvPr/>
        </p:nvSpPr>
        <p:spPr bwMode="auto">
          <a:xfrm>
            <a:off x="52578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5" name="Rectangle 413"/>
          <p:cNvSpPr>
            <a:spLocks noChangeArrowheads="1"/>
          </p:cNvSpPr>
          <p:nvPr/>
        </p:nvSpPr>
        <p:spPr bwMode="auto">
          <a:xfrm>
            <a:off x="52578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" name="Rectangle 414"/>
          <p:cNvSpPr>
            <a:spLocks noChangeArrowheads="1"/>
          </p:cNvSpPr>
          <p:nvPr/>
        </p:nvSpPr>
        <p:spPr bwMode="auto">
          <a:xfrm>
            <a:off x="52578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7" name="Rectangle 415"/>
          <p:cNvSpPr>
            <a:spLocks noChangeArrowheads="1"/>
          </p:cNvSpPr>
          <p:nvPr/>
        </p:nvSpPr>
        <p:spPr bwMode="auto">
          <a:xfrm>
            <a:off x="52578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8" name="Rectangle 416"/>
          <p:cNvSpPr>
            <a:spLocks noChangeArrowheads="1"/>
          </p:cNvSpPr>
          <p:nvPr/>
        </p:nvSpPr>
        <p:spPr bwMode="auto">
          <a:xfrm>
            <a:off x="52578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9" name="Rectangle 417"/>
          <p:cNvSpPr>
            <a:spLocks noChangeArrowheads="1"/>
          </p:cNvSpPr>
          <p:nvPr/>
        </p:nvSpPr>
        <p:spPr bwMode="auto">
          <a:xfrm>
            <a:off x="52578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0" name="Rectangle 418"/>
          <p:cNvSpPr>
            <a:spLocks noChangeArrowheads="1"/>
          </p:cNvSpPr>
          <p:nvPr/>
        </p:nvSpPr>
        <p:spPr bwMode="auto">
          <a:xfrm>
            <a:off x="52578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1" name="Rectangle 419"/>
          <p:cNvSpPr>
            <a:spLocks noChangeArrowheads="1"/>
          </p:cNvSpPr>
          <p:nvPr/>
        </p:nvSpPr>
        <p:spPr bwMode="auto">
          <a:xfrm>
            <a:off x="52578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2" name="Rectangle 420"/>
          <p:cNvSpPr>
            <a:spLocks noChangeArrowheads="1"/>
          </p:cNvSpPr>
          <p:nvPr/>
        </p:nvSpPr>
        <p:spPr bwMode="auto">
          <a:xfrm>
            <a:off x="5257800" y="48768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3" name="Rectangle 421"/>
          <p:cNvSpPr>
            <a:spLocks noChangeArrowheads="1"/>
          </p:cNvSpPr>
          <p:nvPr/>
        </p:nvSpPr>
        <p:spPr bwMode="auto">
          <a:xfrm>
            <a:off x="52578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4" name="Rectangle 422"/>
          <p:cNvSpPr>
            <a:spLocks noChangeArrowheads="1"/>
          </p:cNvSpPr>
          <p:nvPr/>
        </p:nvSpPr>
        <p:spPr bwMode="auto">
          <a:xfrm>
            <a:off x="52578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5" name="Rectangle 423"/>
          <p:cNvSpPr>
            <a:spLocks noChangeArrowheads="1"/>
          </p:cNvSpPr>
          <p:nvPr/>
        </p:nvSpPr>
        <p:spPr bwMode="auto">
          <a:xfrm>
            <a:off x="5257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6" name="Rectangle 424"/>
          <p:cNvSpPr>
            <a:spLocks noChangeArrowheads="1"/>
          </p:cNvSpPr>
          <p:nvPr/>
        </p:nvSpPr>
        <p:spPr bwMode="auto">
          <a:xfrm>
            <a:off x="5257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7" name="Rectangle 425"/>
          <p:cNvSpPr>
            <a:spLocks noChangeArrowheads="1"/>
          </p:cNvSpPr>
          <p:nvPr/>
        </p:nvSpPr>
        <p:spPr bwMode="auto">
          <a:xfrm>
            <a:off x="5257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8" name="Rectangle 426"/>
          <p:cNvSpPr>
            <a:spLocks noChangeArrowheads="1"/>
          </p:cNvSpPr>
          <p:nvPr/>
        </p:nvSpPr>
        <p:spPr bwMode="auto">
          <a:xfrm>
            <a:off x="5257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9" name="Rectangle 427"/>
          <p:cNvSpPr>
            <a:spLocks noChangeArrowheads="1"/>
          </p:cNvSpPr>
          <p:nvPr/>
        </p:nvSpPr>
        <p:spPr bwMode="auto">
          <a:xfrm>
            <a:off x="5257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0" name="Rectangle 428"/>
          <p:cNvSpPr>
            <a:spLocks noChangeArrowheads="1"/>
          </p:cNvSpPr>
          <p:nvPr/>
        </p:nvSpPr>
        <p:spPr bwMode="auto">
          <a:xfrm>
            <a:off x="5410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1" name="Rectangle 429"/>
          <p:cNvSpPr>
            <a:spLocks noChangeArrowheads="1"/>
          </p:cNvSpPr>
          <p:nvPr/>
        </p:nvSpPr>
        <p:spPr bwMode="auto">
          <a:xfrm>
            <a:off x="5410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2" name="Rectangle 430"/>
          <p:cNvSpPr>
            <a:spLocks noChangeArrowheads="1"/>
          </p:cNvSpPr>
          <p:nvPr/>
        </p:nvSpPr>
        <p:spPr bwMode="auto">
          <a:xfrm>
            <a:off x="5410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3" name="Rectangle 431"/>
          <p:cNvSpPr>
            <a:spLocks noChangeArrowheads="1"/>
          </p:cNvSpPr>
          <p:nvPr/>
        </p:nvSpPr>
        <p:spPr bwMode="auto">
          <a:xfrm>
            <a:off x="5410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4" name="Rectangle 432"/>
          <p:cNvSpPr>
            <a:spLocks noChangeArrowheads="1"/>
          </p:cNvSpPr>
          <p:nvPr/>
        </p:nvSpPr>
        <p:spPr bwMode="auto">
          <a:xfrm>
            <a:off x="5410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5" name="Rectangle 433"/>
          <p:cNvSpPr>
            <a:spLocks noChangeArrowheads="1"/>
          </p:cNvSpPr>
          <p:nvPr/>
        </p:nvSpPr>
        <p:spPr bwMode="auto">
          <a:xfrm>
            <a:off x="5410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6" name="Rectangle 434"/>
          <p:cNvSpPr>
            <a:spLocks noChangeArrowheads="1"/>
          </p:cNvSpPr>
          <p:nvPr/>
        </p:nvSpPr>
        <p:spPr bwMode="auto">
          <a:xfrm>
            <a:off x="5410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7" name="Rectangle 435"/>
          <p:cNvSpPr>
            <a:spLocks noChangeArrowheads="1"/>
          </p:cNvSpPr>
          <p:nvPr/>
        </p:nvSpPr>
        <p:spPr bwMode="auto">
          <a:xfrm>
            <a:off x="5410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8" name="Rectangle 436"/>
          <p:cNvSpPr>
            <a:spLocks noChangeArrowheads="1"/>
          </p:cNvSpPr>
          <p:nvPr/>
        </p:nvSpPr>
        <p:spPr bwMode="auto">
          <a:xfrm>
            <a:off x="5410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29" name="Rectangle 437"/>
          <p:cNvSpPr>
            <a:spLocks noChangeArrowheads="1"/>
          </p:cNvSpPr>
          <p:nvPr/>
        </p:nvSpPr>
        <p:spPr bwMode="auto">
          <a:xfrm>
            <a:off x="5410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0" name="Rectangle 438"/>
          <p:cNvSpPr>
            <a:spLocks noChangeArrowheads="1"/>
          </p:cNvSpPr>
          <p:nvPr/>
        </p:nvSpPr>
        <p:spPr bwMode="auto">
          <a:xfrm>
            <a:off x="5410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1" name="Rectangle 439"/>
          <p:cNvSpPr>
            <a:spLocks noChangeArrowheads="1"/>
          </p:cNvSpPr>
          <p:nvPr/>
        </p:nvSpPr>
        <p:spPr bwMode="auto">
          <a:xfrm>
            <a:off x="5410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2" name="Rectangle 440"/>
          <p:cNvSpPr>
            <a:spLocks noChangeArrowheads="1"/>
          </p:cNvSpPr>
          <p:nvPr/>
        </p:nvSpPr>
        <p:spPr bwMode="auto">
          <a:xfrm>
            <a:off x="5410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3" name="Rectangle 441"/>
          <p:cNvSpPr>
            <a:spLocks noChangeArrowheads="1"/>
          </p:cNvSpPr>
          <p:nvPr/>
        </p:nvSpPr>
        <p:spPr bwMode="auto">
          <a:xfrm>
            <a:off x="5410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4" name="Rectangle 442"/>
          <p:cNvSpPr>
            <a:spLocks noChangeArrowheads="1"/>
          </p:cNvSpPr>
          <p:nvPr/>
        </p:nvSpPr>
        <p:spPr bwMode="auto">
          <a:xfrm>
            <a:off x="5410200" y="50292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5" name="Rectangle 443"/>
          <p:cNvSpPr>
            <a:spLocks noChangeArrowheads="1"/>
          </p:cNvSpPr>
          <p:nvPr/>
        </p:nvSpPr>
        <p:spPr bwMode="auto">
          <a:xfrm>
            <a:off x="5410200" y="5181600"/>
            <a:ext cx="152400" cy="1524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6" name="Rectangle 444"/>
          <p:cNvSpPr>
            <a:spLocks noChangeArrowheads="1"/>
          </p:cNvSpPr>
          <p:nvPr/>
        </p:nvSpPr>
        <p:spPr bwMode="auto">
          <a:xfrm>
            <a:off x="5410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7" name="Rectangle 445"/>
          <p:cNvSpPr>
            <a:spLocks noChangeArrowheads="1"/>
          </p:cNvSpPr>
          <p:nvPr/>
        </p:nvSpPr>
        <p:spPr bwMode="auto">
          <a:xfrm>
            <a:off x="5410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8" name="Rectangle 446"/>
          <p:cNvSpPr>
            <a:spLocks noChangeArrowheads="1"/>
          </p:cNvSpPr>
          <p:nvPr/>
        </p:nvSpPr>
        <p:spPr bwMode="auto">
          <a:xfrm>
            <a:off x="5410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39" name="Rectangle 447"/>
          <p:cNvSpPr>
            <a:spLocks noChangeArrowheads="1"/>
          </p:cNvSpPr>
          <p:nvPr/>
        </p:nvSpPr>
        <p:spPr bwMode="auto">
          <a:xfrm>
            <a:off x="5410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0" name="Rectangle 448"/>
          <p:cNvSpPr>
            <a:spLocks noChangeArrowheads="1"/>
          </p:cNvSpPr>
          <p:nvPr/>
        </p:nvSpPr>
        <p:spPr bwMode="auto">
          <a:xfrm>
            <a:off x="5410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1" name="Rectangle 449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2" name="Rectangle 450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3" name="Rectangle 451"/>
          <p:cNvSpPr>
            <a:spLocks noChangeArrowheads="1"/>
          </p:cNvSpPr>
          <p:nvPr/>
        </p:nvSpPr>
        <p:spPr bwMode="auto">
          <a:xfrm>
            <a:off x="5562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4" name="Rectangle 452"/>
          <p:cNvSpPr>
            <a:spLocks noChangeArrowheads="1"/>
          </p:cNvSpPr>
          <p:nvPr/>
        </p:nvSpPr>
        <p:spPr bwMode="auto">
          <a:xfrm>
            <a:off x="5562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5" name="Rectangle 453"/>
          <p:cNvSpPr>
            <a:spLocks noChangeArrowheads="1"/>
          </p:cNvSpPr>
          <p:nvPr/>
        </p:nvSpPr>
        <p:spPr bwMode="auto">
          <a:xfrm>
            <a:off x="5562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6" name="Rectangle 454"/>
          <p:cNvSpPr>
            <a:spLocks noChangeArrowheads="1"/>
          </p:cNvSpPr>
          <p:nvPr/>
        </p:nvSpPr>
        <p:spPr bwMode="auto">
          <a:xfrm>
            <a:off x="5562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7" name="Rectangle 455"/>
          <p:cNvSpPr>
            <a:spLocks noChangeArrowheads="1"/>
          </p:cNvSpPr>
          <p:nvPr/>
        </p:nvSpPr>
        <p:spPr bwMode="auto">
          <a:xfrm>
            <a:off x="5562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8" name="Rectangle 456"/>
          <p:cNvSpPr>
            <a:spLocks noChangeArrowheads="1"/>
          </p:cNvSpPr>
          <p:nvPr/>
        </p:nvSpPr>
        <p:spPr bwMode="auto">
          <a:xfrm>
            <a:off x="5562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49" name="Rectangle 457"/>
          <p:cNvSpPr>
            <a:spLocks noChangeArrowheads="1"/>
          </p:cNvSpPr>
          <p:nvPr/>
        </p:nvSpPr>
        <p:spPr bwMode="auto">
          <a:xfrm>
            <a:off x="5562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0" name="Rectangle 458"/>
          <p:cNvSpPr>
            <a:spLocks noChangeArrowheads="1"/>
          </p:cNvSpPr>
          <p:nvPr/>
        </p:nvSpPr>
        <p:spPr bwMode="auto">
          <a:xfrm>
            <a:off x="5562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1" name="Rectangle 459"/>
          <p:cNvSpPr>
            <a:spLocks noChangeArrowheads="1"/>
          </p:cNvSpPr>
          <p:nvPr/>
        </p:nvSpPr>
        <p:spPr bwMode="auto">
          <a:xfrm>
            <a:off x="5562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2" name="Rectangle 460"/>
          <p:cNvSpPr>
            <a:spLocks noChangeArrowheads="1"/>
          </p:cNvSpPr>
          <p:nvPr/>
        </p:nvSpPr>
        <p:spPr bwMode="auto">
          <a:xfrm>
            <a:off x="5562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3" name="Rectangle 461"/>
          <p:cNvSpPr>
            <a:spLocks noChangeArrowheads="1"/>
          </p:cNvSpPr>
          <p:nvPr/>
        </p:nvSpPr>
        <p:spPr bwMode="auto">
          <a:xfrm>
            <a:off x="5562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4" name="Rectangle 462"/>
          <p:cNvSpPr>
            <a:spLocks noChangeArrowheads="1"/>
          </p:cNvSpPr>
          <p:nvPr/>
        </p:nvSpPr>
        <p:spPr bwMode="auto">
          <a:xfrm>
            <a:off x="5562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5" name="Rectangle 463"/>
          <p:cNvSpPr>
            <a:spLocks noChangeArrowheads="1"/>
          </p:cNvSpPr>
          <p:nvPr/>
        </p:nvSpPr>
        <p:spPr bwMode="auto">
          <a:xfrm>
            <a:off x="5562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6" name="Rectangle 464"/>
          <p:cNvSpPr>
            <a:spLocks noChangeArrowheads="1"/>
          </p:cNvSpPr>
          <p:nvPr/>
        </p:nvSpPr>
        <p:spPr bwMode="auto">
          <a:xfrm>
            <a:off x="55626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7" name="Rectangle 465"/>
          <p:cNvSpPr>
            <a:spLocks noChangeArrowheads="1"/>
          </p:cNvSpPr>
          <p:nvPr/>
        </p:nvSpPr>
        <p:spPr bwMode="auto">
          <a:xfrm>
            <a:off x="5562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8" name="Rectangle 466"/>
          <p:cNvSpPr>
            <a:spLocks noChangeArrowheads="1"/>
          </p:cNvSpPr>
          <p:nvPr/>
        </p:nvSpPr>
        <p:spPr bwMode="auto">
          <a:xfrm>
            <a:off x="5562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59" name="Rectangle 467"/>
          <p:cNvSpPr>
            <a:spLocks noChangeArrowheads="1"/>
          </p:cNvSpPr>
          <p:nvPr/>
        </p:nvSpPr>
        <p:spPr bwMode="auto">
          <a:xfrm>
            <a:off x="5562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0" name="Rectangle 468"/>
          <p:cNvSpPr>
            <a:spLocks noChangeArrowheads="1"/>
          </p:cNvSpPr>
          <p:nvPr/>
        </p:nvSpPr>
        <p:spPr bwMode="auto">
          <a:xfrm>
            <a:off x="5562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1" name="Rectangle 469"/>
          <p:cNvSpPr>
            <a:spLocks noChangeArrowheads="1"/>
          </p:cNvSpPr>
          <p:nvPr/>
        </p:nvSpPr>
        <p:spPr bwMode="auto">
          <a:xfrm>
            <a:off x="5562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2" name="Rectangle 470"/>
          <p:cNvSpPr>
            <a:spLocks noChangeArrowheads="1"/>
          </p:cNvSpPr>
          <p:nvPr/>
        </p:nvSpPr>
        <p:spPr bwMode="auto">
          <a:xfrm>
            <a:off x="5715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3" name="Rectangle 471"/>
          <p:cNvSpPr>
            <a:spLocks noChangeArrowheads="1"/>
          </p:cNvSpPr>
          <p:nvPr/>
        </p:nvSpPr>
        <p:spPr bwMode="auto">
          <a:xfrm>
            <a:off x="5715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4" name="Rectangle 472"/>
          <p:cNvSpPr>
            <a:spLocks noChangeArrowheads="1"/>
          </p:cNvSpPr>
          <p:nvPr/>
        </p:nvSpPr>
        <p:spPr bwMode="auto">
          <a:xfrm>
            <a:off x="5715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5" name="Rectangle 473"/>
          <p:cNvSpPr>
            <a:spLocks noChangeArrowheads="1"/>
          </p:cNvSpPr>
          <p:nvPr/>
        </p:nvSpPr>
        <p:spPr bwMode="auto">
          <a:xfrm>
            <a:off x="5715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6" name="Rectangle 474"/>
          <p:cNvSpPr>
            <a:spLocks noChangeArrowheads="1"/>
          </p:cNvSpPr>
          <p:nvPr/>
        </p:nvSpPr>
        <p:spPr bwMode="auto">
          <a:xfrm>
            <a:off x="5715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7" name="Rectangle 475"/>
          <p:cNvSpPr>
            <a:spLocks noChangeArrowheads="1"/>
          </p:cNvSpPr>
          <p:nvPr/>
        </p:nvSpPr>
        <p:spPr bwMode="auto">
          <a:xfrm>
            <a:off x="5715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8" name="Rectangle 476"/>
          <p:cNvSpPr>
            <a:spLocks noChangeArrowheads="1"/>
          </p:cNvSpPr>
          <p:nvPr/>
        </p:nvSpPr>
        <p:spPr bwMode="auto">
          <a:xfrm>
            <a:off x="57150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69" name="Rectangle 477"/>
          <p:cNvSpPr>
            <a:spLocks noChangeArrowheads="1"/>
          </p:cNvSpPr>
          <p:nvPr/>
        </p:nvSpPr>
        <p:spPr bwMode="auto">
          <a:xfrm>
            <a:off x="5715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0" name="Rectangle 478"/>
          <p:cNvSpPr>
            <a:spLocks noChangeArrowheads="1"/>
          </p:cNvSpPr>
          <p:nvPr/>
        </p:nvSpPr>
        <p:spPr bwMode="auto">
          <a:xfrm>
            <a:off x="5715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1" name="Rectangle 479"/>
          <p:cNvSpPr>
            <a:spLocks noChangeArrowheads="1"/>
          </p:cNvSpPr>
          <p:nvPr/>
        </p:nvSpPr>
        <p:spPr bwMode="auto">
          <a:xfrm>
            <a:off x="5715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2" name="Rectangle 480"/>
          <p:cNvSpPr>
            <a:spLocks noChangeArrowheads="1"/>
          </p:cNvSpPr>
          <p:nvPr/>
        </p:nvSpPr>
        <p:spPr bwMode="auto">
          <a:xfrm>
            <a:off x="5715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3" name="Rectangle 481"/>
          <p:cNvSpPr>
            <a:spLocks noChangeArrowheads="1"/>
          </p:cNvSpPr>
          <p:nvPr/>
        </p:nvSpPr>
        <p:spPr bwMode="auto">
          <a:xfrm>
            <a:off x="57150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4" name="Rectangle 482"/>
          <p:cNvSpPr>
            <a:spLocks noChangeArrowheads="1"/>
          </p:cNvSpPr>
          <p:nvPr/>
        </p:nvSpPr>
        <p:spPr bwMode="auto">
          <a:xfrm>
            <a:off x="5715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5" name="Rectangle 483"/>
          <p:cNvSpPr>
            <a:spLocks noChangeArrowheads="1"/>
          </p:cNvSpPr>
          <p:nvPr/>
        </p:nvSpPr>
        <p:spPr bwMode="auto">
          <a:xfrm>
            <a:off x="5715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6" name="Rectangle 484"/>
          <p:cNvSpPr>
            <a:spLocks noChangeArrowheads="1"/>
          </p:cNvSpPr>
          <p:nvPr/>
        </p:nvSpPr>
        <p:spPr bwMode="auto">
          <a:xfrm>
            <a:off x="5715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7" name="Rectangle 485"/>
          <p:cNvSpPr>
            <a:spLocks noChangeArrowheads="1"/>
          </p:cNvSpPr>
          <p:nvPr/>
        </p:nvSpPr>
        <p:spPr bwMode="auto">
          <a:xfrm>
            <a:off x="57150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8" name="Rectangle 486"/>
          <p:cNvSpPr>
            <a:spLocks noChangeArrowheads="1"/>
          </p:cNvSpPr>
          <p:nvPr/>
        </p:nvSpPr>
        <p:spPr bwMode="auto">
          <a:xfrm>
            <a:off x="5715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79" name="Rectangle 487"/>
          <p:cNvSpPr>
            <a:spLocks noChangeArrowheads="1"/>
          </p:cNvSpPr>
          <p:nvPr/>
        </p:nvSpPr>
        <p:spPr bwMode="auto">
          <a:xfrm>
            <a:off x="5715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0" name="Rectangle 488"/>
          <p:cNvSpPr>
            <a:spLocks noChangeArrowheads="1"/>
          </p:cNvSpPr>
          <p:nvPr/>
        </p:nvSpPr>
        <p:spPr bwMode="auto">
          <a:xfrm>
            <a:off x="5715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1" name="Rectangle 489"/>
          <p:cNvSpPr>
            <a:spLocks noChangeArrowheads="1"/>
          </p:cNvSpPr>
          <p:nvPr/>
        </p:nvSpPr>
        <p:spPr bwMode="auto">
          <a:xfrm>
            <a:off x="5715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2" name="Rectangle 490"/>
          <p:cNvSpPr>
            <a:spLocks noChangeArrowheads="1"/>
          </p:cNvSpPr>
          <p:nvPr/>
        </p:nvSpPr>
        <p:spPr bwMode="auto">
          <a:xfrm>
            <a:off x="5715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3" name="Rectangle 491"/>
          <p:cNvSpPr>
            <a:spLocks noChangeArrowheads="1"/>
          </p:cNvSpPr>
          <p:nvPr/>
        </p:nvSpPr>
        <p:spPr bwMode="auto">
          <a:xfrm>
            <a:off x="5867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4" name="Rectangle 492"/>
          <p:cNvSpPr>
            <a:spLocks noChangeArrowheads="1"/>
          </p:cNvSpPr>
          <p:nvPr/>
        </p:nvSpPr>
        <p:spPr bwMode="auto">
          <a:xfrm>
            <a:off x="5867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5" name="Rectangle 493"/>
          <p:cNvSpPr>
            <a:spLocks noChangeArrowheads="1"/>
          </p:cNvSpPr>
          <p:nvPr/>
        </p:nvSpPr>
        <p:spPr bwMode="auto">
          <a:xfrm>
            <a:off x="5867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6" name="Rectangle 494"/>
          <p:cNvSpPr>
            <a:spLocks noChangeArrowheads="1"/>
          </p:cNvSpPr>
          <p:nvPr/>
        </p:nvSpPr>
        <p:spPr bwMode="auto">
          <a:xfrm>
            <a:off x="5867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7" name="Rectangle 495"/>
          <p:cNvSpPr>
            <a:spLocks noChangeArrowheads="1"/>
          </p:cNvSpPr>
          <p:nvPr/>
        </p:nvSpPr>
        <p:spPr bwMode="auto">
          <a:xfrm>
            <a:off x="5867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8" name="Rectangle 496"/>
          <p:cNvSpPr>
            <a:spLocks noChangeArrowheads="1"/>
          </p:cNvSpPr>
          <p:nvPr/>
        </p:nvSpPr>
        <p:spPr bwMode="auto">
          <a:xfrm>
            <a:off x="5867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89" name="Rectangle 497"/>
          <p:cNvSpPr>
            <a:spLocks noChangeArrowheads="1"/>
          </p:cNvSpPr>
          <p:nvPr/>
        </p:nvSpPr>
        <p:spPr bwMode="auto">
          <a:xfrm>
            <a:off x="5867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0" name="Rectangle 498"/>
          <p:cNvSpPr>
            <a:spLocks noChangeArrowheads="1"/>
          </p:cNvSpPr>
          <p:nvPr/>
        </p:nvSpPr>
        <p:spPr bwMode="auto">
          <a:xfrm>
            <a:off x="58674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1" name="Rectangle 499"/>
          <p:cNvSpPr>
            <a:spLocks noChangeArrowheads="1"/>
          </p:cNvSpPr>
          <p:nvPr/>
        </p:nvSpPr>
        <p:spPr bwMode="auto">
          <a:xfrm>
            <a:off x="5867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2" name="Rectangle 500"/>
          <p:cNvSpPr>
            <a:spLocks noChangeArrowheads="1"/>
          </p:cNvSpPr>
          <p:nvPr/>
        </p:nvSpPr>
        <p:spPr bwMode="auto">
          <a:xfrm>
            <a:off x="5867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3" name="Rectangle 501"/>
          <p:cNvSpPr>
            <a:spLocks noChangeArrowheads="1"/>
          </p:cNvSpPr>
          <p:nvPr/>
        </p:nvSpPr>
        <p:spPr bwMode="auto">
          <a:xfrm>
            <a:off x="5867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4" name="Rectangle 502"/>
          <p:cNvSpPr>
            <a:spLocks noChangeArrowheads="1"/>
          </p:cNvSpPr>
          <p:nvPr/>
        </p:nvSpPr>
        <p:spPr bwMode="auto">
          <a:xfrm>
            <a:off x="5867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5" name="Rectangle 503"/>
          <p:cNvSpPr>
            <a:spLocks noChangeArrowheads="1"/>
          </p:cNvSpPr>
          <p:nvPr/>
        </p:nvSpPr>
        <p:spPr bwMode="auto">
          <a:xfrm>
            <a:off x="58674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6" name="Rectangle 504"/>
          <p:cNvSpPr>
            <a:spLocks noChangeArrowheads="1"/>
          </p:cNvSpPr>
          <p:nvPr/>
        </p:nvSpPr>
        <p:spPr bwMode="auto">
          <a:xfrm>
            <a:off x="5867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7" name="Rectangle 505"/>
          <p:cNvSpPr>
            <a:spLocks noChangeArrowheads="1"/>
          </p:cNvSpPr>
          <p:nvPr/>
        </p:nvSpPr>
        <p:spPr bwMode="auto">
          <a:xfrm>
            <a:off x="5867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8" name="Rectangle 506"/>
          <p:cNvSpPr>
            <a:spLocks noChangeArrowheads="1"/>
          </p:cNvSpPr>
          <p:nvPr/>
        </p:nvSpPr>
        <p:spPr bwMode="auto">
          <a:xfrm>
            <a:off x="58674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99" name="Rectangle 507"/>
          <p:cNvSpPr>
            <a:spLocks noChangeArrowheads="1"/>
          </p:cNvSpPr>
          <p:nvPr/>
        </p:nvSpPr>
        <p:spPr bwMode="auto">
          <a:xfrm>
            <a:off x="5867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0" name="Rectangle 508"/>
          <p:cNvSpPr>
            <a:spLocks noChangeArrowheads="1"/>
          </p:cNvSpPr>
          <p:nvPr/>
        </p:nvSpPr>
        <p:spPr bwMode="auto">
          <a:xfrm>
            <a:off x="5867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1" name="Rectangle 509"/>
          <p:cNvSpPr>
            <a:spLocks noChangeArrowheads="1"/>
          </p:cNvSpPr>
          <p:nvPr/>
        </p:nvSpPr>
        <p:spPr bwMode="auto">
          <a:xfrm>
            <a:off x="5867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2" name="Rectangle 510"/>
          <p:cNvSpPr>
            <a:spLocks noChangeArrowheads="1"/>
          </p:cNvSpPr>
          <p:nvPr/>
        </p:nvSpPr>
        <p:spPr bwMode="auto">
          <a:xfrm>
            <a:off x="5867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3" name="Rectangle 511"/>
          <p:cNvSpPr>
            <a:spLocks noChangeArrowheads="1"/>
          </p:cNvSpPr>
          <p:nvPr/>
        </p:nvSpPr>
        <p:spPr bwMode="auto">
          <a:xfrm>
            <a:off x="5867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4" name="Rectangle 512"/>
          <p:cNvSpPr>
            <a:spLocks noChangeArrowheads="1"/>
          </p:cNvSpPr>
          <p:nvPr/>
        </p:nvSpPr>
        <p:spPr bwMode="auto">
          <a:xfrm>
            <a:off x="6019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5" name="Rectangle 513"/>
          <p:cNvSpPr>
            <a:spLocks noChangeArrowheads="1"/>
          </p:cNvSpPr>
          <p:nvPr/>
        </p:nvSpPr>
        <p:spPr bwMode="auto">
          <a:xfrm>
            <a:off x="6019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6" name="Rectangle 514"/>
          <p:cNvSpPr>
            <a:spLocks noChangeArrowheads="1"/>
          </p:cNvSpPr>
          <p:nvPr/>
        </p:nvSpPr>
        <p:spPr bwMode="auto">
          <a:xfrm>
            <a:off x="6019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7" name="Rectangle 515"/>
          <p:cNvSpPr>
            <a:spLocks noChangeArrowheads="1"/>
          </p:cNvSpPr>
          <p:nvPr/>
        </p:nvSpPr>
        <p:spPr bwMode="auto">
          <a:xfrm>
            <a:off x="6019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8" name="Rectangle 516"/>
          <p:cNvSpPr>
            <a:spLocks noChangeArrowheads="1"/>
          </p:cNvSpPr>
          <p:nvPr/>
        </p:nvSpPr>
        <p:spPr bwMode="auto">
          <a:xfrm>
            <a:off x="60198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9" name="Rectangle 517"/>
          <p:cNvSpPr>
            <a:spLocks noChangeArrowheads="1"/>
          </p:cNvSpPr>
          <p:nvPr/>
        </p:nvSpPr>
        <p:spPr bwMode="auto">
          <a:xfrm>
            <a:off x="60198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0" name="Rectangle 518"/>
          <p:cNvSpPr>
            <a:spLocks noChangeArrowheads="1"/>
          </p:cNvSpPr>
          <p:nvPr/>
        </p:nvSpPr>
        <p:spPr bwMode="auto">
          <a:xfrm>
            <a:off x="60198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1" name="Rectangle 519"/>
          <p:cNvSpPr>
            <a:spLocks noChangeArrowheads="1"/>
          </p:cNvSpPr>
          <p:nvPr/>
        </p:nvSpPr>
        <p:spPr bwMode="auto">
          <a:xfrm>
            <a:off x="60198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2" name="Rectangle 520"/>
          <p:cNvSpPr>
            <a:spLocks noChangeArrowheads="1"/>
          </p:cNvSpPr>
          <p:nvPr/>
        </p:nvSpPr>
        <p:spPr bwMode="auto">
          <a:xfrm>
            <a:off x="60198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3" name="Rectangle 521"/>
          <p:cNvSpPr>
            <a:spLocks noChangeArrowheads="1"/>
          </p:cNvSpPr>
          <p:nvPr/>
        </p:nvSpPr>
        <p:spPr bwMode="auto">
          <a:xfrm>
            <a:off x="60198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4" name="Rectangle 522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5" name="Rectangle 523"/>
          <p:cNvSpPr>
            <a:spLocks noChangeArrowheads="1"/>
          </p:cNvSpPr>
          <p:nvPr/>
        </p:nvSpPr>
        <p:spPr bwMode="auto">
          <a:xfrm>
            <a:off x="60198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6" name="Rectangle 524"/>
          <p:cNvSpPr>
            <a:spLocks noChangeArrowheads="1"/>
          </p:cNvSpPr>
          <p:nvPr/>
        </p:nvSpPr>
        <p:spPr bwMode="auto">
          <a:xfrm>
            <a:off x="60198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7" name="Rectangle 525"/>
          <p:cNvSpPr>
            <a:spLocks noChangeArrowheads="1"/>
          </p:cNvSpPr>
          <p:nvPr/>
        </p:nvSpPr>
        <p:spPr bwMode="auto">
          <a:xfrm>
            <a:off x="60198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8" name="Rectangle 526"/>
          <p:cNvSpPr>
            <a:spLocks noChangeArrowheads="1"/>
          </p:cNvSpPr>
          <p:nvPr/>
        </p:nvSpPr>
        <p:spPr bwMode="auto">
          <a:xfrm>
            <a:off x="60198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9" name="Rectangle 527"/>
          <p:cNvSpPr>
            <a:spLocks noChangeArrowheads="1"/>
          </p:cNvSpPr>
          <p:nvPr/>
        </p:nvSpPr>
        <p:spPr bwMode="auto">
          <a:xfrm>
            <a:off x="60198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0" name="Rectangle 528"/>
          <p:cNvSpPr>
            <a:spLocks noChangeArrowheads="1"/>
          </p:cNvSpPr>
          <p:nvPr/>
        </p:nvSpPr>
        <p:spPr bwMode="auto">
          <a:xfrm>
            <a:off x="6019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1" name="Rectangle 529"/>
          <p:cNvSpPr>
            <a:spLocks noChangeArrowheads="1"/>
          </p:cNvSpPr>
          <p:nvPr/>
        </p:nvSpPr>
        <p:spPr bwMode="auto">
          <a:xfrm>
            <a:off x="6019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2" name="Rectangle 530"/>
          <p:cNvSpPr>
            <a:spLocks noChangeArrowheads="1"/>
          </p:cNvSpPr>
          <p:nvPr/>
        </p:nvSpPr>
        <p:spPr bwMode="auto">
          <a:xfrm>
            <a:off x="6019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3" name="Rectangle 531"/>
          <p:cNvSpPr>
            <a:spLocks noChangeArrowheads="1"/>
          </p:cNvSpPr>
          <p:nvPr/>
        </p:nvSpPr>
        <p:spPr bwMode="auto">
          <a:xfrm>
            <a:off x="6019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4" name="Rectangle 532"/>
          <p:cNvSpPr>
            <a:spLocks noChangeArrowheads="1"/>
          </p:cNvSpPr>
          <p:nvPr/>
        </p:nvSpPr>
        <p:spPr bwMode="auto">
          <a:xfrm>
            <a:off x="6019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5" name="Rectangle 533"/>
          <p:cNvSpPr>
            <a:spLocks noChangeArrowheads="1"/>
          </p:cNvSpPr>
          <p:nvPr/>
        </p:nvSpPr>
        <p:spPr bwMode="auto">
          <a:xfrm>
            <a:off x="6172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6" name="Rectangle 534"/>
          <p:cNvSpPr>
            <a:spLocks noChangeArrowheads="1"/>
          </p:cNvSpPr>
          <p:nvPr/>
        </p:nvSpPr>
        <p:spPr bwMode="auto">
          <a:xfrm>
            <a:off x="6172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7" name="Rectangle 535"/>
          <p:cNvSpPr>
            <a:spLocks noChangeArrowheads="1"/>
          </p:cNvSpPr>
          <p:nvPr/>
        </p:nvSpPr>
        <p:spPr bwMode="auto">
          <a:xfrm>
            <a:off x="6172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8" name="Rectangle 536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29" name="Rectangle 537"/>
          <p:cNvSpPr>
            <a:spLocks noChangeArrowheads="1"/>
          </p:cNvSpPr>
          <p:nvPr/>
        </p:nvSpPr>
        <p:spPr bwMode="auto">
          <a:xfrm>
            <a:off x="6172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0" name="Rectangle 538"/>
          <p:cNvSpPr>
            <a:spLocks noChangeArrowheads="1"/>
          </p:cNvSpPr>
          <p:nvPr/>
        </p:nvSpPr>
        <p:spPr bwMode="auto">
          <a:xfrm>
            <a:off x="6172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1" name="Rectangle 539"/>
          <p:cNvSpPr>
            <a:spLocks noChangeArrowheads="1"/>
          </p:cNvSpPr>
          <p:nvPr/>
        </p:nvSpPr>
        <p:spPr bwMode="auto">
          <a:xfrm>
            <a:off x="6172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2" name="Rectangle 540"/>
          <p:cNvSpPr>
            <a:spLocks noChangeArrowheads="1"/>
          </p:cNvSpPr>
          <p:nvPr/>
        </p:nvSpPr>
        <p:spPr bwMode="auto">
          <a:xfrm>
            <a:off x="6172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3" name="Rectangle 541"/>
          <p:cNvSpPr>
            <a:spLocks noChangeArrowheads="1"/>
          </p:cNvSpPr>
          <p:nvPr/>
        </p:nvSpPr>
        <p:spPr bwMode="auto">
          <a:xfrm>
            <a:off x="6172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4" name="Rectangle 542"/>
          <p:cNvSpPr>
            <a:spLocks noChangeArrowheads="1"/>
          </p:cNvSpPr>
          <p:nvPr/>
        </p:nvSpPr>
        <p:spPr bwMode="auto">
          <a:xfrm>
            <a:off x="6172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5" name="Rectangle 543"/>
          <p:cNvSpPr>
            <a:spLocks noChangeArrowheads="1"/>
          </p:cNvSpPr>
          <p:nvPr/>
        </p:nvSpPr>
        <p:spPr bwMode="auto">
          <a:xfrm>
            <a:off x="6172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6" name="Rectangle 544"/>
          <p:cNvSpPr>
            <a:spLocks noChangeArrowheads="1"/>
          </p:cNvSpPr>
          <p:nvPr/>
        </p:nvSpPr>
        <p:spPr bwMode="auto">
          <a:xfrm>
            <a:off x="6172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7" name="Rectangle 545"/>
          <p:cNvSpPr>
            <a:spLocks noChangeArrowheads="1"/>
          </p:cNvSpPr>
          <p:nvPr/>
        </p:nvSpPr>
        <p:spPr bwMode="auto">
          <a:xfrm>
            <a:off x="6172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8" name="Rectangle 546"/>
          <p:cNvSpPr>
            <a:spLocks noChangeArrowheads="1"/>
          </p:cNvSpPr>
          <p:nvPr/>
        </p:nvSpPr>
        <p:spPr bwMode="auto">
          <a:xfrm>
            <a:off x="6172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39" name="Rectangle 547"/>
          <p:cNvSpPr>
            <a:spLocks noChangeArrowheads="1"/>
          </p:cNvSpPr>
          <p:nvPr/>
        </p:nvSpPr>
        <p:spPr bwMode="auto">
          <a:xfrm>
            <a:off x="6172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0" name="Rectangle 548"/>
          <p:cNvSpPr>
            <a:spLocks noChangeArrowheads="1"/>
          </p:cNvSpPr>
          <p:nvPr/>
        </p:nvSpPr>
        <p:spPr bwMode="auto">
          <a:xfrm>
            <a:off x="61722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1" name="Rectangle 549"/>
          <p:cNvSpPr>
            <a:spLocks noChangeArrowheads="1"/>
          </p:cNvSpPr>
          <p:nvPr/>
        </p:nvSpPr>
        <p:spPr bwMode="auto">
          <a:xfrm>
            <a:off x="6172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2" name="Rectangle 550"/>
          <p:cNvSpPr>
            <a:spLocks noChangeArrowheads="1"/>
          </p:cNvSpPr>
          <p:nvPr/>
        </p:nvSpPr>
        <p:spPr bwMode="auto">
          <a:xfrm>
            <a:off x="6172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3" name="Rectangle 551"/>
          <p:cNvSpPr>
            <a:spLocks noChangeArrowheads="1"/>
          </p:cNvSpPr>
          <p:nvPr/>
        </p:nvSpPr>
        <p:spPr bwMode="auto">
          <a:xfrm>
            <a:off x="6172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4" name="Rectangle 552"/>
          <p:cNvSpPr>
            <a:spLocks noChangeArrowheads="1"/>
          </p:cNvSpPr>
          <p:nvPr/>
        </p:nvSpPr>
        <p:spPr bwMode="auto">
          <a:xfrm>
            <a:off x="6172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5" name="Rectangle 553"/>
          <p:cNvSpPr>
            <a:spLocks noChangeArrowheads="1"/>
          </p:cNvSpPr>
          <p:nvPr/>
        </p:nvSpPr>
        <p:spPr bwMode="auto">
          <a:xfrm>
            <a:off x="6172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6" name="Rectangle 55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7" name="Rectangle 555"/>
          <p:cNvSpPr>
            <a:spLocks noChangeArrowheads="1"/>
          </p:cNvSpPr>
          <p:nvPr/>
        </p:nvSpPr>
        <p:spPr bwMode="auto">
          <a:xfrm>
            <a:off x="6324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8" name="Rectangle 556"/>
          <p:cNvSpPr>
            <a:spLocks noChangeArrowheads="1"/>
          </p:cNvSpPr>
          <p:nvPr/>
        </p:nvSpPr>
        <p:spPr bwMode="auto">
          <a:xfrm>
            <a:off x="6324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49" name="Rectangle 557"/>
          <p:cNvSpPr>
            <a:spLocks noChangeArrowheads="1"/>
          </p:cNvSpPr>
          <p:nvPr/>
        </p:nvSpPr>
        <p:spPr bwMode="auto">
          <a:xfrm>
            <a:off x="6324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0" name="Rectangle 558"/>
          <p:cNvSpPr>
            <a:spLocks noChangeArrowheads="1"/>
          </p:cNvSpPr>
          <p:nvPr/>
        </p:nvSpPr>
        <p:spPr bwMode="auto">
          <a:xfrm>
            <a:off x="6324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1" name="Rectangle 559"/>
          <p:cNvSpPr>
            <a:spLocks noChangeArrowheads="1"/>
          </p:cNvSpPr>
          <p:nvPr/>
        </p:nvSpPr>
        <p:spPr bwMode="auto">
          <a:xfrm>
            <a:off x="6324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2" name="Rectangle 560"/>
          <p:cNvSpPr>
            <a:spLocks noChangeArrowheads="1"/>
          </p:cNvSpPr>
          <p:nvPr/>
        </p:nvSpPr>
        <p:spPr bwMode="auto">
          <a:xfrm>
            <a:off x="6324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3" name="Rectangle 561"/>
          <p:cNvSpPr>
            <a:spLocks noChangeArrowheads="1"/>
          </p:cNvSpPr>
          <p:nvPr/>
        </p:nvSpPr>
        <p:spPr bwMode="auto">
          <a:xfrm>
            <a:off x="6324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4" name="Rectangle 562"/>
          <p:cNvSpPr>
            <a:spLocks noChangeArrowheads="1"/>
          </p:cNvSpPr>
          <p:nvPr/>
        </p:nvSpPr>
        <p:spPr bwMode="auto">
          <a:xfrm>
            <a:off x="6324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5" name="Rectangle 563"/>
          <p:cNvSpPr>
            <a:spLocks noChangeArrowheads="1"/>
          </p:cNvSpPr>
          <p:nvPr/>
        </p:nvSpPr>
        <p:spPr bwMode="auto">
          <a:xfrm>
            <a:off x="6324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6" name="Rectangle 564"/>
          <p:cNvSpPr>
            <a:spLocks noChangeArrowheads="1"/>
          </p:cNvSpPr>
          <p:nvPr/>
        </p:nvSpPr>
        <p:spPr bwMode="auto">
          <a:xfrm>
            <a:off x="6324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7" name="Rectangle 565"/>
          <p:cNvSpPr>
            <a:spLocks noChangeArrowheads="1"/>
          </p:cNvSpPr>
          <p:nvPr/>
        </p:nvSpPr>
        <p:spPr bwMode="auto">
          <a:xfrm>
            <a:off x="6324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8" name="Rectangle 566"/>
          <p:cNvSpPr>
            <a:spLocks noChangeArrowheads="1"/>
          </p:cNvSpPr>
          <p:nvPr/>
        </p:nvSpPr>
        <p:spPr bwMode="auto">
          <a:xfrm>
            <a:off x="6324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59" name="Rectangle 567"/>
          <p:cNvSpPr>
            <a:spLocks noChangeArrowheads="1"/>
          </p:cNvSpPr>
          <p:nvPr/>
        </p:nvSpPr>
        <p:spPr bwMode="auto">
          <a:xfrm>
            <a:off x="6324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0" name="Rectangle 568"/>
          <p:cNvSpPr>
            <a:spLocks noChangeArrowheads="1"/>
          </p:cNvSpPr>
          <p:nvPr/>
        </p:nvSpPr>
        <p:spPr bwMode="auto">
          <a:xfrm>
            <a:off x="6324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1" name="Rectangle 569"/>
          <p:cNvSpPr>
            <a:spLocks noChangeArrowheads="1"/>
          </p:cNvSpPr>
          <p:nvPr/>
        </p:nvSpPr>
        <p:spPr bwMode="auto">
          <a:xfrm>
            <a:off x="63246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2" name="Rectangle 570"/>
          <p:cNvSpPr>
            <a:spLocks noChangeArrowheads="1"/>
          </p:cNvSpPr>
          <p:nvPr/>
        </p:nvSpPr>
        <p:spPr bwMode="auto">
          <a:xfrm>
            <a:off x="6324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3" name="Rectangle 571"/>
          <p:cNvSpPr>
            <a:spLocks noChangeArrowheads="1"/>
          </p:cNvSpPr>
          <p:nvPr/>
        </p:nvSpPr>
        <p:spPr bwMode="auto">
          <a:xfrm>
            <a:off x="6324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4" name="Rectangle 572"/>
          <p:cNvSpPr>
            <a:spLocks noChangeArrowheads="1"/>
          </p:cNvSpPr>
          <p:nvPr/>
        </p:nvSpPr>
        <p:spPr bwMode="auto">
          <a:xfrm>
            <a:off x="6324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5" name="Rectangle 573"/>
          <p:cNvSpPr>
            <a:spLocks noChangeArrowheads="1"/>
          </p:cNvSpPr>
          <p:nvPr/>
        </p:nvSpPr>
        <p:spPr bwMode="auto">
          <a:xfrm>
            <a:off x="6324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6" name="Rectangle 574"/>
          <p:cNvSpPr>
            <a:spLocks noChangeArrowheads="1"/>
          </p:cNvSpPr>
          <p:nvPr/>
        </p:nvSpPr>
        <p:spPr bwMode="auto">
          <a:xfrm>
            <a:off x="6324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7" name="Rectangle 575"/>
          <p:cNvSpPr>
            <a:spLocks noChangeArrowheads="1"/>
          </p:cNvSpPr>
          <p:nvPr/>
        </p:nvSpPr>
        <p:spPr bwMode="auto">
          <a:xfrm>
            <a:off x="64770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8" name="Rectangle 576"/>
          <p:cNvSpPr>
            <a:spLocks noChangeArrowheads="1"/>
          </p:cNvSpPr>
          <p:nvPr/>
        </p:nvSpPr>
        <p:spPr bwMode="auto">
          <a:xfrm>
            <a:off x="64770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69" name="Rectangle 577"/>
          <p:cNvSpPr>
            <a:spLocks noChangeArrowheads="1"/>
          </p:cNvSpPr>
          <p:nvPr/>
        </p:nvSpPr>
        <p:spPr bwMode="auto">
          <a:xfrm>
            <a:off x="64770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0" name="Rectangle 578"/>
          <p:cNvSpPr>
            <a:spLocks noChangeArrowheads="1"/>
          </p:cNvSpPr>
          <p:nvPr/>
        </p:nvSpPr>
        <p:spPr bwMode="auto">
          <a:xfrm>
            <a:off x="64770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1" name="Rectangle 579"/>
          <p:cNvSpPr>
            <a:spLocks noChangeArrowheads="1"/>
          </p:cNvSpPr>
          <p:nvPr/>
        </p:nvSpPr>
        <p:spPr bwMode="auto">
          <a:xfrm>
            <a:off x="64770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2" name="Rectangle 580"/>
          <p:cNvSpPr>
            <a:spLocks noChangeArrowheads="1"/>
          </p:cNvSpPr>
          <p:nvPr/>
        </p:nvSpPr>
        <p:spPr bwMode="auto">
          <a:xfrm>
            <a:off x="64770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3" name="Rectangle 581"/>
          <p:cNvSpPr>
            <a:spLocks noChangeArrowheads="1"/>
          </p:cNvSpPr>
          <p:nvPr/>
        </p:nvSpPr>
        <p:spPr bwMode="auto">
          <a:xfrm>
            <a:off x="64770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4" name="Rectangle 582"/>
          <p:cNvSpPr>
            <a:spLocks noChangeArrowheads="1"/>
          </p:cNvSpPr>
          <p:nvPr/>
        </p:nvSpPr>
        <p:spPr bwMode="auto">
          <a:xfrm>
            <a:off x="64770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5" name="Rectangle 583"/>
          <p:cNvSpPr>
            <a:spLocks noChangeArrowheads="1"/>
          </p:cNvSpPr>
          <p:nvPr/>
        </p:nvSpPr>
        <p:spPr bwMode="auto">
          <a:xfrm>
            <a:off x="64770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6" name="Rectangle 584"/>
          <p:cNvSpPr>
            <a:spLocks noChangeArrowheads="1"/>
          </p:cNvSpPr>
          <p:nvPr/>
        </p:nvSpPr>
        <p:spPr bwMode="auto">
          <a:xfrm>
            <a:off x="64770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7" name="Rectangle 585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8" name="Rectangle 586"/>
          <p:cNvSpPr>
            <a:spLocks noChangeArrowheads="1"/>
          </p:cNvSpPr>
          <p:nvPr/>
        </p:nvSpPr>
        <p:spPr bwMode="auto">
          <a:xfrm>
            <a:off x="64770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79" name="Rectangle 587"/>
          <p:cNvSpPr>
            <a:spLocks noChangeArrowheads="1"/>
          </p:cNvSpPr>
          <p:nvPr/>
        </p:nvSpPr>
        <p:spPr bwMode="auto">
          <a:xfrm>
            <a:off x="64770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0" name="Rectangle 588"/>
          <p:cNvSpPr>
            <a:spLocks noChangeArrowheads="1"/>
          </p:cNvSpPr>
          <p:nvPr/>
        </p:nvSpPr>
        <p:spPr bwMode="auto">
          <a:xfrm>
            <a:off x="64770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1" name="Rectangle 589"/>
          <p:cNvSpPr>
            <a:spLocks noChangeArrowheads="1"/>
          </p:cNvSpPr>
          <p:nvPr/>
        </p:nvSpPr>
        <p:spPr bwMode="auto">
          <a:xfrm>
            <a:off x="64770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2" name="Rectangle 590"/>
          <p:cNvSpPr>
            <a:spLocks noChangeArrowheads="1"/>
          </p:cNvSpPr>
          <p:nvPr/>
        </p:nvSpPr>
        <p:spPr bwMode="auto">
          <a:xfrm>
            <a:off x="64770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3" name="Rectangle 591"/>
          <p:cNvSpPr>
            <a:spLocks noChangeArrowheads="1"/>
          </p:cNvSpPr>
          <p:nvPr/>
        </p:nvSpPr>
        <p:spPr bwMode="auto">
          <a:xfrm>
            <a:off x="64770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4" name="Rectangle 592"/>
          <p:cNvSpPr>
            <a:spLocks noChangeArrowheads="1"/>
          </p:cNvSpPr>
          <p:nvPr/>
        </p:nvSpPr>
        <p:spPr bwMode="auto">
          <a:xfrm>
            <a:off x="64770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5" name="Rectangle 593"/>
          <p:cNvSpPr>
            <a:spLocks noChangeArrowheads="1"/>
          </p:cNvSpPr>
          <p:nvPr/>
        </p:nvSpPr>
        <p:spPr bwMode="auto">
          <a:xfrm>
            <a:off x="64770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6" name="Rectangle 594"/>
          <p:cNvSpPr>
            <a:spLocks noChangeArrowheads="1"/>
          </p:cNvSpPr>
          <p:nvPr/>
        </p:nvSpPr>
        <p:spPr bwMode="auto">
          <a:xfrm>
            <a:off x="64770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7" name="Rectangle 595"/>
          <p:cNvSpPr>
            <a:spLocks noChangeArrowheads="1"/>
          </p:cNvSpPr>
          <p:nvPr/>
        </p:nvSpPr>
        <p:spPr bwMode="auto">
          <a:xfrm>
            <a:off x="64770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8" name="Rectangle 596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89" name="Rectangle 597"/>
          <p:cNvSpPr>
            <a:spLocks noChangeArrowheads="1"/>
          </p:cNvSpPr>
          <p:nvPr/>
        </p:nvSpPr>
        <p:spPr bwMode="auto">
          <a:xfrm>
            <a:off x="66294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0" name="Rectangle 598"/>
          <p:cNvSpPr>
            <a:spLocks noChangeArrowheads="1"/>
          </p:cNvSpPr>
          <p:nvPr/>
        </p:nvSpPr>
        <p:spPr bwMode="auto">
          <a:xfrm>
            <a:off x="66294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1" name="Rectangle 599"/>
          <p:cNvSpPr>
            <a:spLocks noChangeArrowheads="1"/>
          </p:cNvSpPr>
          <p:nvPr/>
        </p:nvSpPr>
        <p:spPr bwMode="auto">
          <a:xfrm>
            <a:off x="66294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2" name="Rectangle 600"/>
          <p:cNvSpPr>
            <a:spLocks noChangeArrowheads="1"/>
          </p:cNvSpPr>
          <p:nvPr/>
        </p:nvSpPr>
        <p:spPr bwMode="auto">
          <a:xfrm>
            <a:off x="66294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3" name="Rectangle 601"/>
          <p:cNvSpPr>
            <a:spLocks noChangeArrowheads="1"/>
          </p:cNvSpPr>
          <p:nvPr/>
        </p:nvSpPr>
        <p:spPr bwMode="auto">
          <a:xfrm>
            <a:off x="66294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4" name="Rectangle 602"/>
          <p:cNvSpPr>
            <a:spLocks noChangeArrowheads="1"/>
          </p:cNvSpPr>
          <p:nvPr/>
        </p:nvSpPr>
        <p:spPr bwMode="auto">
          <a:xfrm>
            <a:off x="66294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5" name="Rectangle 603"/>
          <p:cNvSpPr>
            <a:spLocks noChangeArrowheads="1"/>
          </p:cNvSpPr>
          <p:nvPr/>
        </p:nvSpPr>
        <p:spPr bwMode="auto">
          <a:xfrm>
            <a:off x="66294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6" name="Rectangle 604"/>
          <p:cNvSpPr>
            <a:spLocks noChangeArrowheads="1"/>
          </p:cNvSpPr>
          <p:nvPr/>
        </p:nvSpPr>
        <p:spPr bwMode="auto">
          <a:xfrm>
            <a:off x="66294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7" name="Rectangle 605"/>
          <p:cNvSpPr>
            <a:spLocks noChangeArrowheads="1"/>
          </p:cNvSpPr>
          <p:nvPr/>
        </p:nvSpPr>
        <p:spPr bwMode="auto">
          <a:xfrm>
            <a:off x="66294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8" name="Rectangle 606"/>
          <p:cNvSpPr>
            <a:spLocks noChangeArrowheads="1"/>
          </p:cNvSpPr>
          <p:nvPr/>
        </p:nvSpPr>
        <p:spPr bwMode="auto">
          <a:xfrm>
            <a:off x="66294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99" name="Rectangle 607"/>
          <p:cNvSpPr>
            <a:spLocks noChangeArrowheads="1"/>
          </p:cNvSpPr>
          <p:nvPr/>
        </p:nvSpPr>
        <p:spPr bwMode="auto">
          <a:xfrm>
            <a:off x="66294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0" name="Rectangle 608"/>
          <p:cNvSpPr>
            <a:spLocks noChangeArrowheads="1"/>
          </p:cNvSpPr>
          <p:nvPr/>
        </p:nvSpPr>
        <p:spPr bwMode="auto">
          <a:xfrm>
            <a:off x="66294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1" name="Rectangle 609"/>
          <p:cNvSpPr>
            <a:spLocks noChangeArrowheads="1"/>
          </p:cNvSpPr>
          <p:nvPr/>
        </p:nvSpPr>
        <p:spPr bwMode="auto">
          <a:xfrm>
            <a:off x="66294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2" name="Rectangle 610"/>
          <p:cNvSpPr>
            <a:spLocks noChangeArrowheads="1"/>
          </p:cNvSpPr>
          <p:nvPr/>
        </p:nvSpPr>
        <p:spPr bwMode="auto">
          <a:xfrm>
            <a:off x="66294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3" name="Rectangle 611"/>
          <p:cNvSpPr>
            <a:spLocks noChangeArrowheads="1"/>
          </p:cNvSpPr>
          <p:nvPr/>
        </p:nvSpPr>
        <p:spPr bwMode="auto">
          <a:xfrm>
            <a:off x="66294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4" name="Rectangle 612"/>
          <p:cNvSpPr>
            <a:spLocks noChangeArrowheads="1"/>
          </p:cNvSpPr>
          <p:nvPr/>
        </p:nvSpPr>
        <p:spPr bwMode="auto">
          <a:xfrm>
            <a:off x="66294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5" name="Rectangle 613"/>
          <p:cNvSpPr>
            <a:spLocks noChangeArrowheads="1"/>
          </p:cNvSpPr>
          <p:nvPr/>
        </p:nvSpPr>
        <p:spPr bwMode="auto">
          <a:xfrm>
            <a:off x="66294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6" name="Rectangle 614"/>
          <p:cNvSpPr>
            <a:spLocks noChangeArrowheads="1"/>
          </p:cNvSpPr>
          <p:nvPr/>
        </p:nvSpPr>
        <p:spPr bwMode="auto">
          <a:xfrm>
            <a:off x="66294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7" name="Rectangle 615"/>
          <p:cNvSpPr>
            <a:spLocks noChangeArrowheads="1"/>
          </p:cNvSpPr>
          <p:nvPr/>
        </p:nvSpPr>
        <p:spPr bwMode="auto">
          <a:xfrm>
            <a:off x="66294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8" name="Rectangle 616"/>
          <p:cNvSpPr>
            <a:spLocks noChangeArrowheads="1"/>
          </p:cNvSpPr>
          <p:nvPr/>
        </p:nvSpPr>
        <p:spPr bwMode="auto">
          <a:xfrm>
            <a:off x="66294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09" name="Rectangle 617"/>
          <p:cNvSpPr>
            <a:spLocks noChangeArrowheads="1"/>
          </p:cNvSpPr>
          <p:nvPr/>
        </p:nvSpPr>
        <p:spPr bwMode="auto">
          <a:xfrm>
            <a:off x="67818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0" name="Rectangle 618"/>
          <p:cNvSpPr>
            <a:spLocks noChangeArrowheads="1"/>
          </p:cNvSpPr>
          <p:nvPr/>
        </p:nvSpPr>
        <p:spPr bwMode="auto">
          <a:xfrm>
            <a:off x="67818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1" name="Rectangle 619"/>
          <p:cNvSpPr>
            <a:spLocks noChangeArrowheads="1"/>
          </p:cNvSpPr>
          <p:nvPr/>
        </p:nvSpPr>
        <p:spPr bwMode="auto">
          <a:xfrm>
            <a:off x="67818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2" name="Rectangle 620"/>
          <p:cNvSpPr>
            <a:spLocks noChangeArrowheads="1"/>
          </p:cNvSpPr>
          <p:nvPr/>
        </p:nvSpPr>
        <p:spPr bwMode="auto">
          <a:xfrm>
            <a:off x="67818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3" name="Rectangle 621"/>
          <p:cNvSpPr>
            <a:spLocks noChangeArrowheads="1"/>
          </p:cNvSpPr>
          <p:nvPr/>
        </p:nvSpPr>
        <p:spPr bwMode="auto">
          <a:xfrm>
            <a:off x="67818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4" name="Rectangle 622"/>
          <p:cNvSpPr>
            <a:spLocks noChangeArrowheads="1"/>
          </p:cNvSpPr>
          <p:nvPr/>
        </p:nvSpPr>
        <p:spPr bwMode="auto">
          <a:xfrm>
            <a:off x="67818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5" name="Rectangle 623"/>
          <p:cNvSpPr>
            <a:spLocks noChangeArrowheads="1"/>
          </p:cNvSpPr>
          <p:nvPr/>
        </p:nvSpPr>
        <p:spPr bwMode="auto">
          <a:xfrm>
            <a:off x="67818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6" name="Rectangle 624"/>
          <p:cNvSpPr>
            <a:spLocks noChangeArrowheads="1"/>
          </p:cNvSpPr>
          <p:nvPr/>
        </p:nvSpPr>
        <p:spPr bwMode="auto">
          <a:xfrm>
            <a:off x="67818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7" name="Rectangle 625"/>
          <p:cNvSpPr>
            <a:spLocks noChangeArrowheads="1"/>
          </p:cNvSpPr>
          <p:nvPr/>
        </p:nvSpPr>
        <p:spPr bwMode="auto">
          <a:xfrm>
            <a:off x="67818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8" name="Rectangle 626"/>
          <p:cNvSpPr>
            <a:spLocks noChangeArrowheads="1"/>
          </p:cNvSpPr>
          <p:nvPr/>
        </p:nvSpPr>
        <p:spPr bwMode="auto">
          <a:xfrm>
            <a:off x="67818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9" name="Rectangle 627"/>
          <p:cNvSpPr>
            <a:spLocks noChangeArrowheads="1"/>
          </p:cNvSpPr>
          <p:nvPr/>
        </p:nvSpPr>
        <p:spPr bwMode="auto">
          <a:xfrm>
            <a:off x="67818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0" name="Rectangle 628"/>
          <p:cNvSpPr>
            <a:spLocks noChangeArrowheads="1"/>
          </p:cNvSpPr>
          <p:nvPr/>
        </p:nvSpPr>
        <p:spPr bwMode="auto">
          <a:xfrm>
            <a:off x="67818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1" name="Rectangle 629"/>
          <p:cNvSpPr>
            <a:spLocks noChangeArrowheads="1"/>
          </p:cNvSpPr>
          <p:nvPr/>
        </p:nvSpPr>
        <p:spPr bwMode="auto">
          <a:xfrm>
            <a:off x="67818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2" name="Rectangle 630"/>
          <p:cNvSpPr>
            <a:spLocks noChangeArrowheads="1"/>
          </p:cNvSpPr>
          <p:nvPr/>
        </p:nvSpPr>
        <p:spPr bwMode="auto">
          <a:xfrm>
            <a:off x="67818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3" name="Rectangle 631"/>
          <p:cNvSpPr>
            <a:spLocks noChangeArrowheads="1"/>
          </p:cNvSpPr>
          <p:nvPr/>
        </p:nvSpPr>
        <p:spPr bwMode="auto">
          <a:xfrm>
            <a:off x="67818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4" name="Rectangle 632"/>
          <p:cNvSpPr>
            <a:spLocks noChangeArrowheads="1"/>
          </p:cNvSpPr>
          <p:nvPr/>
        </p:nvSpPr>
        <p:spPr bwMode="auto">
          <a:xfrm>
            <a:off x="67818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5" name="Rectangle 633"/>
          <p:cNvSpPr>
            <a:spLocks noChangeArrowheads="1"/>
          </p:cNvSpPr>
          <p:nvPr/>
        </p:nvSpPr>
        <p:spPr bwMode="auto">
          <a:xfrm>
            <a:off x="67818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6" name="Rectangle 634"/>
          <p:cNvSpPr>
            <a:spLocks noChangeArrowheads="1"/>
          </p:cNvSpPr>
          <p:nvPr/>
        </p:nvSpPr>
        <p:spPr bwMode="auto">
          <a:xfrm>
            <a:off x="67818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7" name="Rectangle 635"/>
          <p:cNvSpPr>
            <a:spLocks noChangeArrowheads="1"/>
          </p:cNvSpPr>
          <p:nvPr/>
        </p:nvSpPr>
        <p:spPr bwMode="auto">
          <a:xfrm>
            <a:off x="67818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8" name="Rectangle 636"/>
          <p:cNvSpPr>
            <a:spLocks noChangeArrowheads="1"/>
          </p:cNvSpPr>
          <p:nvPr/>
        </p:nvSpPr>
        <p:spPr bwMode="auto">
          <a:xfrm>
            <a:off x="67818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29" name="Rectangle 637"/>
          <p:cNvSpPr>
            <a:spLocks noChangeArrowheads="1"/>
          </p:cNvSpPr>
          <p:nvPr/>
        </p:nvSpPr>
        <p:spPr bwMode="auto">
          <a:xfrm>
            <a:off x="67818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0" name="Rectangle 638"/>
          <p:cNvSpPr>
            <a:spLocks noChangeArrowheads="1"/>
          </p:cNvSpPr>
          <p:nvPr/>
        </p:nvSpPr>
        <p:spPr bwMode="auto">
          <a:xfrm>
            <a:off x="69342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1" name="Rectangle 639"/>
          <p:cNvSpPr>
            <a:spLocks noChangeArrowheads="1"/>
          </p:cNvSpPr>
          <p:nvPr/>
        </p:nvSpPr>
        <p:spPr bwMode="auto">
          <a:xfrm>
            <a:off x="69342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2" name="Rectangle 640"/>
          <p:cNvSpPr>
            <a:spLocks noChangeArrowheads="1"/>
          </p:cNvSpPr>
          <p:nvPr/>
        </p:nvSpPr>
        <p:spPr bwMode="auto">
          <a:xfrm>
            <a:off x="69342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3" name="Rectangle 641"/>
          <p:cNvSpPr>
            <a:spLocks noChangeArrowheads="1"/>
          </p:cNvSpPr>
          <p:nvPr/>
        </p:nvSpPr>
        <p:spPr bwMode="auto">
          <a:xfrm>
            <a:off x="69342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4" name="Rectangle 642"/>
          <p:cNvSpPr>
            <a:spLocks noChangeArrowheads="1"/>
          </p:cNvSpPr>
          <p:nvPr/>
        </p:nvSpPr>
        <p:spPr bwMode="auto">
          <a:xfrm>
            <a:off x="69342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5" name="Rectangle 643"/>
          <p:cNvSpPr>
            <a:spLocks noChangeArrowheads="1"/>
          </p:cNvSpPr>
          <p:nvPr/>
        </p:nvSpPr>
        <p:spPr bwMode="auto">
          <a:xfrm>
            <a:off x="69342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6" name="Rectangle 644"/>
          <p:cNvSpPr>
            <a:spLocks noChangeArrowheads="1"/>
          </p:cNvSpPr>
          <p:nvPr/>
        </p:nvSpPr>
        <p:spPr bwMode="auto">
          <a:xfrm>
            <a:off x="69342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7" name="Rectangle 645"/>
          <p:cNvSpPr>
            <a:spLocks noChangeArrowheads="1"/>
          </p:cNvSpPr>
          <p:nvPr/>
        </p:nvSpPr>
        <p:spPr bwMode="auto">
          <a:xfrm>
            <a:off x="69342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8" name="Rectangle 646"/>
          <p:cNvSpPr>
            <a:spLocks noChangeArrowheads="1"/>
          </p:cNvSpPr>
          <p:nvPr/>
        </p:nvSpPr>
        <p:spPr bwMode="auto">
          <a:xfrm>
            <a:off x="69342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39" name="Rectangle 647"/>
          <p:cNvSpPr>
            <a:spLocks noChangeArrowheads="1"/>
          </p:cNvSpPr>
          <p:nvPr/>
        </p:nvSpPr>
        <p:spPr bwMode="auto">
          <a:xfrm>
            <a:off x="69342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0" name="Rectangle 648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" name="Rectangle 649"/>
          <p:cNvSpPr>
            <a:spLocks noChangeArrowheads="1"/>
          </p:cNvSpPr>
          <p:nvPr/>
        </p:nvSpPr>
        <p:spPr bwMode="auto">
          <a:xfrm>
            <a:off x="69342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2" name="Rectangle 650"/>
          <p:cNvSpPr>
            <a:spLocks noChangeArrowheads="1"/>
          </p:cNvSpPr>
          <p:nvPr/>
        </p:nvSpPr>
        <p:spPr bwMode="auto">
          <a:xfrm>
            <a:off x="69342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3" name="Rectangle 651"/>
          <p:cNvSpPr>
            <a:spLocks noChangeArrowheads="1"/>
          </p:cNvSpPr>
          <p:nvPr/>
        </p:nvSpPr>
        <p:spPr bwMode="auto">
          <a:xfrm>
            <a:off x="69342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4" name="Rectangle 652"/>
          <p:cNvSpPr>
            <a:spLocks noChangeArrowheads="1"/>
          </p:cNvSpPr>
          <p:nvPr/>
        </p:nvSpPr>
        <p:spPr bwMode="auto">
          <a:xfrm>
            <a:off x="69342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5" name="Rectangle 653"/>
          <p:cNvSpPr>
            <a:spLocks noChangeArrowheads="1"/>
          </p:cNvSpPr>
          <p:nvPr/>
        </p:nvSpPr>
        <p:spPr bwMode="auto">
          <a:xfrm>
            <a:off x="69342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6" name="Rectangle 654"/>
          <p:cNvSpPr>
            <a:spLocks noChangeArrowheads="1"/>
          </p:cNvSpPr>
          <p:nvPr/>
        </p:nvSpPr>
        <p:spPr bwMode="auto">
          <a:xfrm>
            <a:off x="69342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7" name="Rectangle 655"/>
          <p:cNvSpPr>
            <a:spLocks noChangeArrowheads="1"/>
          </p:cNvSpPr>
          <p:nvPr/>
        </p:nvSpPr>
        <p:spPr bwMode="auto">
          <a:xfrm>
            <a:off x="69342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8" name="Rectangle 656"/>
          <p:cNvSpPr>
            <a:spLocks noChangeArrowheads="1"/>
          </p:cNvSpPr>
          <p:nvPr/>
        </p:nvSpPr>
        <p:spPr bwMode="auto">
          <a:xfrm>
            <a:off x="69342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9" name="Rectangle 657"/>
          <p:cNvSpPr>
            <a:spLocks noChangeArrowheads="1"/>
          </p:cNvSpPr>
          <p:nvPr/>
        </p:nvSpPr>
        <p:spPr bwMode="auto">
          <a:xfrm>
            <a:off x="69342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0" name="Rectangle 658"/>
          <p:cNvSpPr>
            <a:spLocks noChangeArrowheads="1"/>
          </p:cNvSpPr>
          <p:nvPr/>
        </p:nvSpPr>
        <p:spPr bwMode="auto">
          <a:xfrm>
            <a:off x="69342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1" name="Rectangle 659"/>
          <p:cNvSpPr>
            <a:spLocks noChangeArrowheads="1"/>
          </p:cNvSpPr>
          <p:nvPr/>
        </p:nvSpPr>
        <p:spPr bwMode="auto">
          <a:xfrm>
            <a:off x="7086600" y="2895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2" name="Rectangle 660"/>
          <p:cNvSpPr>
            <a:spLocks noChangeArrowheads="1"/>
          </p:cNvSpPr>
          <p:nvPr/>
        </p:nvSpPr>
        <p:spPr bwMode="auto">
          <a:xfrm>
            <a:off x="7086600" y="3048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3" name="Rectangle 661"/>
          <p:cNvSpPr>
            <a:spLocks noChangeArrowheads="1"/>
          </p:cNvSpPr>
          <p:nvPr/>
        </p:nvSpPr>
        <p:spPr bwMode="auto">
          <a:xfrm>
            <a:off x="7086600" y="3200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4" name="Rectangle 662"/>
          <p:cNvSpPr>
            <a:spLocks noChangeArrowheads="1"/>
          </p:cNvSpPr>
          <p:nvPr/>
        </p:nvSpPr>
        <p:spPr bwMode="auto">
          <a:xfrm>
            <a:off x="7086600" y="3352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5" name="Rectangle 663"/>
          <p:cNvSpPr>
            <a:spLocks noChangeArrowheads="1"/>
          </p:cNvSpPr>
          <p:nvPr/>
        </p:nvSpPr>
        <p:spPr bwMode="auto">
          <a:xfrm>
            <a:off x="7086600" y="3505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6" name="Rectangle 664"/>
          <p:cNvSpPr>
            <a:spLocks noChangeArrowheads="1"/>
          </p:cNvSpPr>
          <p:nvPr/>
        </p:nvSpPr>
        <p:spPr bwMode="auto">
          <a:xfrm>
            <a:off x="7086600" y="3657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7" name="Rectangle 665"/>
          <p:cNvSpPr>
            <a:spLocks noChangeArrowheads="1"/>
          </p:cNvSpPr>
          <p:nvPr/>
        </p:nvSpPr>
        <p:spPr bwMode="auto">
          <a:xfrm>
            <a:off x="7086600" y="3810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8" name="Rectangle 666"/>
          <p:cNvSpPr>
            <a:spLocks noChangeArrowheads="1"/>
          </p:cNvSpPr>
          <p:nvPr/>
        </p:nvSpPr>
        <p:spPr bwMode="auto">
          <a:xfrm>
            <a:off x="7086600" y="3962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59" name="Rectangle 667"/>
          <p:cNvSpPr>
            <a:spLocks noChangeArrowheads="1"/>
          </p:cNvSpPr>
          <p:nvPr/>
        </p:nvSpPr>
        <p:spPr bwMode="auto">
          <a:xfrm>
            <a:off x="7086600" y="4114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0" name="Rectangle 668"/>
          <p:cNvSpPr>
            <a:spLocks noChangeArrowheads="1"/>
          </p:cNvSpPr>
          <p:nvPr/>
        </p:nvSpPr>
        <p:spPr bwMode="auto">
          <a:xfrm>
            <a:off x="7086600" y="4267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1" name="Rectangle 669"/>
          <p:cNvSpPr>
            <a:spLocks noChangeArrowheads="1"/>
          </p:cNvSpPr>
          <p:nvPr/>
        </p:nvSpPr>
        <p:spPr bwMode="auto">
          <a:xfrm>
            <a:off x="7086600" y="4419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2" name="Rectangle 670"/>
          <p:cNvSpPr>
            <a:spLocks noChangeArrowheads="1"/>
          </p:cNvSpPr>
          <p:nvPr/>
        </p:nvSpPr>
        <p:spPr bwMode="auto">
          <a:xfrm>
            <a:off x="7086600" y="4572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3" name="Rectangle 671"/>
          <p:cNvSpPr>
            <a:spLocks noChangeArrowheads="1"/>
          </p:cNvSpPr>
          <p:nvPr/>
        </p:nvSpPr>
        <p:spPr bwMode="auto">
          <a:xfrm>
            <a:off x="7086600" y="4724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4" name="Rectangle 672"/>
          <p:cNvSpPr>
            <a:spLocks noChangeArrowheads="1"/>
          </p:cNvSpPr>
          <p:nvPr/>
        </p:nvSpPr>
        <p:spPr bwMode="auto">
          <a:xfrm>
            <a:off x="7086600" y="4876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5" name="Rectangle 673"/>
          <p:cNvSpPr>
            <a:spLocks noChangeArrowheads="1"/>
          </p:cNvSpPr>
          <p:nvPr/>
        </p:nvSpPr>
        <p:spPr bwMode="auto">
          <a:xfrm>
            <a:off x="7086600" y="5029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6" name="Rectangle 674"/>
          <p:cNvSpPr>
            <a:spLocks noChangeArrowheads="1"/>
          </p:cNvSpPr>
          <p:nvPr/>
        </p:nvSpPr>
        <p:spPr bwMode="auto">
          <a:xfrm>
            <a:off x="7086600" y="5181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7" name="Rectangle 675"/>
          <p:cNvSpPr>
            <a:spLocks noChangeArrowheads="1"/>
          </p:cNvSpPr>
          <p:nvPr/>
        </p:nvSpPr>
        <p:spPr bwMode="auto">
          <a:xfrm>
            <a:off x="7086600" y="53340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8" name="Rectangle 676"/>
          <p:cNvSpPr>
            <a:spLocks noChangeArrowheads="1"/>
          </p:cNvSpPr>
          <p:nvPr/>
        </p:nvSpPr>
        <p:spPr bwMode="auto">
          <a:xfrm>
            <a:off x="7086600" y="54864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69" name="Rectangle 677"/>
          <p:cNvSpPr>
            <a:spLocks noChangeArrowheads="1"/>
          </p:cNvSpPr>
          <p:nvPr/>
        </p:nvSpPr>
        <p:spPr bwMode="auto">
          <a:xfrm>
            <a:off x="7086600" y="56388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70" name="Rectangle 678"/>
          <p:cNvSpPr>
            <a:spLocks noChangeArrowheads="1"/>
          </p:cNvSpPr>
          <p:nvPr/>
        </p:nvSpPr>
        <p:spPr bwMode="auto">
          <a:xfrm>
            <a:off x="7086600" y="57912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71" name="Rectangle 679"/>
          <p:cNvSpPr>
            <a:spLocks noChangeArrowheads="1"/>
          </p:cNvSpPr>
          <p:nvPr/>
        </p:nvSpPr>
        <p:spPr bwMode="auto">
          <a:xfrm>
            <a:off x="7086600" y="5943600"/>
            <a:ext cx="1524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72" name="Line 890"/>
          <p:cNvSpPr>
            <a:spLocks noChangeShapeType="1"/>
          </p:cNvSpPr>
          <p:nvPr/>
        </p:nvSpPr>
        <p:spPr bwMode="auto">
          <a:xfrm flipH="1">
            <a:off x="2438400" y="3048000"/>
            <a:ext cx="0" cy="1600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73" name="Line 892"/>
          <p:cNvSpPr>
            <a:spLocks noChangeShapeType="1"/>
          </p:cNvSpPr>
          <p:nvPr/>
        </p:nvSpPr>
        <p:spPr bwMode="auto">
          <a:xfrm>
            <a:off x="2514600" y="2971800"/>
            <a:ext cx="3352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74" name="Text Box 893"/>
          <p:cNvSpPr txBox="1">
            <a:spLocks noChangeArrowheads="1"/>
          </p:cNvSpPr>
          <p:nvPr/>
        </p:nvSpPr>
        <p:spPr bwMode="auto">
          <a:xfrm>
            <a:off x="1408093" y="2667000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latin typeface="Courier New" pitchFamily="49" charset="0"/>
              </a:rPr>
              <a:t>(0,0)</a:t>
            </a:r>
          </a:p>
        </p:txBody>
      </p:sp>
      <p:sp>
        <p:nvSpPr>
          <p:cNvPr id="4775" name="Text Box 894"/>
          <p:cNvSpPr txBox="1">
            <a:spLocks noChangeArrowheads="1"/>
          </p:cNvSpPr>
          <p:nvPr/>
        </p:nvSpPr>
        <p:spPr bwMode="auto">
          <a:xfrm>
            <a:off x="5744160" y="2438400"/>
            <a:ext cx="3385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x</a:t>
            </a:r>
            <a:endParaRPr lang="ru-RU" sz="2000">
              <a:latin typeface="Courier New" pitchFamily="49" charset="0"/>
            </a:endParaRPr>
          </a:p>
        </p:txBody>
      </p:sp>
      <p:sp>
        <p:nvSpPr>
          <p:cNvPr id="4776" name="Text Box 895"/>
          <p:cNvSpPr txBox="1">
            <a:spLocks noChangeArrowheads="1"/>
          </p:cNvSpPr>
          <p:nvPr/>
        </p:nvSpPr>
        <p:spPr bwMode="auto">
          <a:xfrm>
            <a:off x="2010360" y="4343400"/>
            <a:ext cx="3385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>
                <a:latin typeface="Courier New" pitchFamily="49" charset="0"/>
              </a:rPr>
              <a:t>y</a:t>
            </a:r>
            <a:endParaRPr lang="ru-RU" sz="20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Процедуры рисования 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Сегмент эллипса</a:t>
            </a:r>
          </a:p>
        </p:txBody>
      </p:sp>
      <p:sp>
        <p:nvSpPr>
          <p:cNvPr id="31748" name="Text Box 13"/>
          <p:cNvSpPr txBox="1">
            <a:spLocks noChangeArrowheads="1"/>
          </p:cNvSpPr>
          <p:nvPr/>
        </p:nvSpPr>
        <p:spPr bwMode="auto">
          <a:xfrm>
            <a:off x="0" y="12954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Chord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(hdc,x1,y1,x2,y2,x3,y3,x4,y4)</a:t>
            </a:r>
          </a:p>
        </p:txBody>
      </p:sp>
      <p:sp>
        <p:nvSpPr>
          <p:cNvPr id="31749" name="Text Box 44"/>
          <p:cNvSpPr txBox="1">
            <a:spLocks noChangeArrowheads="1"/>
          </p:cNvSpPr>
          <p:nvPr/>
        </p:nvSpPr>
        <p:spPr bwMode="auto">
          <a:xfrm>
            <a:off x="0" y="22098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Pie</a:t>
            </a:r>
            <a:r>
              <a:rPr lang="es-ES" sz="2600" dirty="0">
                <a:solidFill>
                  <a:srgbClr val="0070C0"/>
                </a:solidFill>
                <a:latin typeface="Courier New" pitchFamily="49" charset="0"/>
              </a:rPr>
              <a:t>(hdc,x1,y1,x2,y2,x3,y3,x4,y4)</a:t>
            </a:r>
          </a:p>
        </p:txBody>
      </p:sp>
      <p:sp>
        <p:nvSpPr>
          <p:cNvPr id="31750" name="Text Box 45"/>
          <p:cNvSpPr txBox="1"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Сектор эллипса</a:t>
            </a:r>
          </a:p>
        </p:txBody>
      </p:sp>
      <p:sp>
        <p:nvSpPr>
          <p:cNvPr id="31751" name="Line 48"/>
          <p:cNvSpPr>
            <a:spLocks noChangeShapeType="1"/>
          </p:cNvSpPr>
          <p:nvPr/>
        </p:nvSpPr>
        <p:spPr bwMode="auto">
          <a:xfrm flipV="1">
            <a:off x="3048000" y="3859213"/>
            <a:ext cx="1720850" cy="455612"/>
          </a:xfrm>
          <a:prstGeom prst="line">
            <a:avLst/>
          </a:prstGeom>
          <a:noFill/>
          <a:ln w="635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2" name="Text Box 14"/>
          <p:cNvSpPr txBox="1">
            <a:spLocks noChangeArrowheads="1"/>
          </p:cNvSpPr>
          <p:nvPr/>
        </p:nvSpPr>
        <p:spPr bwMode="auto">
          <a:xfrm>
            <a:off x="1346038" y="2774950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(x1,y1)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53" name="Text Box 15"/>
          <p:cNvSpPr txBox="1">
            <a:spLocks noChangeArrowheads="1"/>
          </p:cNvSpPr>
          <p:nvPr/>
        </p:nvSpPr>
        <p:spPr bwMode="auto">
          <a:xfrm>
            <a:off x="6908638" y="4527550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(x2,y2)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1754" name="Rectangle 16"/>
          <p:cNvSpPr>
            <a:spLocks noChangeArrowheads="1"/>
          </p:cNvSpPr>
          <p:nvPr/>
        </p:nvSpPr>
        <p:spPr bwMode="auto">
          <a:xfrm>
            <a:off x="2667000" y="2851150"/>
            <a:ext cx="4038600" cy="1828800"/>
          </a:xfrm>
          <a:prstGeom prst="rect">
            <a:avLst/>
          </a:prstGeom>
          <a:noFill/>
          <a:ln w="508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Oval 17"/>
          <p:cNvSpPr>
            <a:spLocks noChangeArrowheads="1"/>
          </p:cNvSpPr>
          <p:nvPr/>
        </p:nvSpPr>
        <p:spPr bwMode="auto">
          <a:xfrm>
            <a:off x="6629400" y="452755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Oval 18"/>
          <p:cNvSpPr>
            <a:spLocks noChangeArrowheads="1"/>
          </p:cNvSpPr>
          <p:nvPr/>
        </p:nvSpPr>
        <p:spPr bwMode="auto">
          <a:xfrm>
            <a:off x="2590800" y="277495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Oval 19"/>
          <p:cNvSpPr>
            <a:spLocks noChangeArrowheads="1"/>
          </p:cNvSpPr>
          <p:nvPr/>
        </p:nvSpPr>
        <p:spPr bwMode="auto">
          <a:xfrm>
            <a:off x="2667000" y="2851150"/>
            <a:ext cx="4038600" cy="1828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Arc 34"/>
          <p:cNvSpPr>
            <a:spLocks/>
          </p:cNvSpPr>
          <p:nvPr/>
        </p:nvSpPr>
        <p:spPr bwMode="auto">
          <a:xfrm flipH="1">
            <a:off x="2659063" y="2857500"/>
            <a:ext cx="2124075" cy="1428750"/>
          </a:xfrm>
          <a:custGeom>
            <a:avLst/>
            <a:gdLst>
              <a:gd name="T0" fmla="*/ 34619079 w 21600"/>
              <a:gd name="T1" fmla="*/ 0 h 33752"/>
              <a:gd name="T2" fmla="*/ 170677785 w 21600"/>
              <a:gd name="T3" fmla="*/ 60480166 h 33752"/>
              <a:gd name="T4" fmla="*/ 0 w 21600"/>
              <a:gd name="T5" fmla="*/ 38169239 h 3375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33752" fill="none" extrusionOk="0">
                <a:moveTo>
                  <a:pt x="3580" y="-1"/>
                </a:moveTo>
                <a:cubicBezTo>
                  <a:pt x="13981" y="1747"/>
                  <a:pt x="21600" y="10753"/>
                  <a:pt x="21600" y="21301"/>
                </a:cubicBezTo>
                <a:cubicBezTo>
                  <a:pt x="21600" y="25759"/>
                  <a:pt x="20220" y="30108"/>
                  <a:pt x="17650" y="33752"/>
                </a:cubicBezTo>
              </a:path>
              <a:path w="21600" h="33752" stroke="0" extrusionOk="0">
                <a:moveTo>
                  <a:pt x="3580" y="-1"/>
                </a:moveTo>
                <a:cubicBezTo>
                  <a:pt x="13981" y="1747"/>
                  <a:pt x="21600" y="10753"/>
                  <a:pt x="21600" y="21301"/>
                </a:cubicBezTo>
                <a:cubicBezTo>
                  <a:pt x="21600" y="25759"/>
                  <a:pt x="20220" y="30108"/>
                  <a:pt x="17650" y="33752"/>
                </a:cubicBezTo>
                <a:lnTo>
                  <a:pt x="0" y="21301"/>
                </a:lnTo>
                <a:lnTo>
                  <a:pt x="3580" y="-1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9" name="Text Box 41"/>
          <p:cNvSpPr txBox="1">
            <a:spLocks noChangeArrowheads="1"/>
          </p:cNvSpPr>
          <p:nvPr/>
        </p:nvSpPr>
        <p:spPr bwMode="auto">
          <a:xfrm>
            <a:off x="3419313" y="4162425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(x</a:t>
            </a:r>
            <a:r>
              <a:rPr lang="ru-RU" sz="1800">
                <a:latin typeface="Courier New" pitchFamily="49" charset="0"/>
              </a:rPr>
              <a:t>4</a:t>
            </a:r>
            <a:r>
              <a:rPr lang="en-US" sz="1800">
                <a:latin typeface="Courier New" pitchFamily="49" charset="0"/>
              </a:rPr>
              <a:t>,y</a:t>
            </a:r>
            <a:r>
              <a:rPr lang="ru-RU" sz="1800">
                <a:latin typeface="Courier New" pitchFamily="49" charset="0"/>
              </a:rPr>
              <a:t>4</a:t>
            </a:r>
            <a:r>
              <a:rPr lang="en-US" sz="1800">
                <a:latin typeface="Courier New" pitchFamily="49" charset="0"/>
              </a:rPr>
              <a:t>)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0" name="Line 42"/>
          <p:cNvSpPr>
            <a:spLocks noChangeShapeType="1"/>
          </p:cNvSpPr>
          <p:nvPr/>
        </p:nvSpPr>
        <p:spPr bwMode="auto">
          <a:xfrm flipH="1">
            <a:off x="3124200" y="2927350"/>
            <a:ext cx="129540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1" name="Oval 38"/>
          <p:cNvSpPr>
            <a:spLocks noChangeArrowheads="1"/>
          </p:cNvSpPr>
          <p:nvPr/>
        </p:nvSpPr>
        <p:spPr bwMode="auto">
          <a:xfrm>
            <a:off x="4343400" y="2743200"/>
            <a:ext cx="228600" cy="228600"/>
          </a:xfrm>
          <a:prstGeom prst="ellipse">
            <a:avLst/>
          </a:prstGeom>
          <a:solidFill>
            <a:srgbClr val="FF0000"/>
          </a:solidFill>
          <a:ln w="158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2" name="Oval 39"/>
          <p:cNvSpPr>
            <a:spLocks noChangeArrowheads="1"/>
          </p:cNvSpPr>
          <p:nvPr/>
        </p:nvSpPr>
        <p:spPr bwMode="auto">
          <a:xfrm>
            <a:off x="2971800" y="4175125"/>
            <a:ext cx="228600" cy="228600"/>
          </a:xfrm>
          <a:prstGeom prst="ellipse">
            <a:avLst/>
          </a:prstGeom>
          <a:solidFill>
            <a:srgbClr val="FF0000"/>
          </a:solidFill>
          <a:ln w="158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Line 47"/>
          <p:cNvSpPr>
            <a:spLocks noChangeShapeType="1"/>
          </p:cNvSpPr>
          <p:nvPr/>
        </p:nvSpPr>
        <p:spPr bwMode="auto">
          <a:xfrm>
            <a:off x="4495800" y="2867025"/>
            <a:ext cx="273050" cy="992188"/>
          </a:xfrm>
          <a:prstGeom prst="line">
            <a:avLst/>
          </a:prstGeom>
          <a:noFill/>
          <a:ln w="635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Text Box 40"/>
          <p:cNvSpPr txBox="1">
            <a:spLocks noChangeArrowheads="1"/>
          </p:cNvSpPr>
          <p:nvPr/>
        </p:nvSpPr>
        <p:spPr bwMode="auto">
          <a:xfrm>
            <a:off x="4554376" y="2927350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(x</a:t>
            </a:r>
            <a:r>
              <a:rPr lang="ru-RU" sz="1800">
                <a:latin typeface="Courier New" pitchFamily="49" charset="0"/>
              </a:rPr>
              <a:t>3</a:t>
            </a:r>
            <a:r>
              <a:rPr lang="en-US" sz="1800">
                <a:latin typeface="Courier New" pitchFamily="49" charset="0"/>
              </a:rPr>
              <a:t>,y</a:t>
            </a:r>
            <a:r>
              <a:rPr lang="ru-RU" sz="1800">
                <a:latin typeface="Courier New" pitchFamily="49" charset="0"/>
              </a:rPr>
              <a:t>3</a:t>
            </a:r>
            <a:r>
              <a:rPr lang="en-US" sz="1800">
                <a:latin typeface="Courier New" pitchFamily="49" charset="0"/>
              </a:rPr>
              <a:t>)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5" name="Oval 46"/>
          <p:cNvSpPr>
            <a:spLocks noChangeArrowheads="1"/>
          </p:cNvSpPr>
          <p:nvPr/>
        </p:nvSpPr>
        <p:spPr bwMode="auto">
          <a:xfrm>
            <a:off x="4648200" y="3705225"/>
            <a:ext cx="228600" cy="228600"/>
          </a:xfrm>
          <a:prstGeom prst="ellipse">
            <a:avLst/>
          </a:prstGeom>
          <a:solidFill>
            <a:srgbClr val="008000"/>
          </a:solidFill>
          <a:ln w="158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6" name="Text Box 50"/>
          <p:cNvSpPr txBox="1">
            <a:spLocks noChangeArrowheads="1"/>
          </p:cNvSpPr>
          <p:nvPr/>
        </p:nvSpPr>
        <p:spPr bwMode="auto">
          <a:xfrm>
            <a:off x="0" y="5380038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dirty="0" smtClean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s-ES" sz="2400" dirty="0" smtClean="0">
                <a:solidFill>
                  <a:srgbClr val="0070C0"/>
                </a:solidFill>
                <a:latin typeface="Courier New" pitchFamily="49" charset="0"/>
              </a:rPr>
              <a:t>ires</a:t>
            </a:r>
            <a:r>
              <a:rPr lang="ru-RU" sz="24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4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ru-RU" sz="24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Polygon</a:t>
            </a:r>
            <a:r>
              <a:rPr lang="es-ES" sz="2400" dirty="0">
                <a:solidFill>
                  <a:srgbClr val="0070C0"/>
                </a:solidFill>
                <a:latin typeface="Courier New" pitchFamily="49" charset="0"/>
              </a:rPr>
              <a:t>(hdc,pt,N)</a:t>
            </a:r>
          </a:p>
        </p:txBody>
      </p:sp>
      <p:sp>
        <p:nvSpPr>
          <p:cNvPr id="31767" name="Text Box 51"/>
          <p:cNvSpPr txBox="1">
            <a:spLocks noChangeArrowheads="1"/>
          </p:cNvSpPr>
          <p:nvPr/>
        </p:nvSpPr>
        <p:spPr bwMode="auto">
          <a:xfrm>
            <a:off x="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Многоугольник</a:t>
            </a:r>
          </a:p>
        </p:txBody>
      </p:sp>
      <p:sp>
        <p:nvSpPr>
          <p:cNvPr id="31768" name="Text Box 52"/>
          <p:cNvSpPr txBox="1">
            <a:spLocks noChangeArrowheads="1"/>
          </p:cNvSpPr>
          <p:nvPr/>
        </p:nvSpPr>
        <p:spPr bwMode="auto">
          <a:xfrm>
            <a:off x="0" y="577850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  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type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(point)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pt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поля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x, y</a:t>
            </a:r>
            <a:endParaRPr lang="es-ES" sz="2600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    </a:t>
            </a:r>
            <a:r>
              <a:rPr lang="es-ES" sz="2600" dirty="0" smtClean="0">
                <a:solidFill>
                  <a:srgbClr val="0070C0"/>
                </a:solidFill>
                <a:latin typeface="Courier New" pitchFamily="49" charset="0"/>
              </a:rPr>
              <a:t>N</a:t>
            </a:r>
            <a:r>
              <a:rPr lang="es-ES" sz="24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s-E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число вершин</a:t>
            </a:r>
            <a:endParaRPr lang="es-E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Типы проектов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для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GDI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2771" name="Text Box 7"/>
          <p:cNvSpPr txBox="1">
            <a:spLocks noChangeArrowheads="1"/>
          </p:cNvSpPr>
          <p:nvPr/>
        </p:nvSpPr>
        <p:spPr bwMode="auto">
          <a:xfrm>
            <a:off x="0" y="1177925"/>
            <a:ext cx="91440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Windowing Application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Отображение на экране, в памяти, метафайлах.</a:t>
            </a: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Модули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ifwin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ifwina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Создание оконного приложения.</a:t>
            </a: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Функции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WinMain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WndProc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2772" name="Text Box 8"/>
          <p:cNvSpPr txBox="1">
            <a:spLocks noChangeArrowheads="1"/>
          </p:cNvSpPr>
          <p:nvPr/>
        </p:nvSpPr>
        <p:spPr bwMode="auto">
          <a:xfrm>
            <a:off x="0" y="3824407"/>
            <a:ext cx="91440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Console Application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Отсутствует возможность отображения на экране.</a:t>
            </a: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Модули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ifwin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ifwina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Без использования функций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WinMain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WndProc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Windowing Application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1679575"/>
            <a:ext cx="9144000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WinMain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выполняет: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определение класса окна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регистрация класса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создание окна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отображение окна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запуск цикла обработки сообщений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0" y="4191000"/>
            <a:ext cx="914400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MainWndProc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обрабатывает поступающие сообщения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WM_CREATE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WM_COMMAND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en-US" sz="2600" dirty="0">
                <a:solidFill>
                  <a:srgbClr val="FF0000"/>
                </a:solidFill>
                <a:latin typeface="Courier New" pitchFamily="49" charset="0"/>
              </a:rPr>
              <a:t>WM_PAINT</a:t>
            </a:r>
          </a:p>
          <a:p>
            <a:pPr algn="l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WM_CLOSE</a:t>
            </a:r>
          </a:p>
          <a:p>
            <a:pPr algn="l"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...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0" y="10668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Функции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WinMain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WndProc</a:t>
            </a:r>
            <a:r>
              <a:rPr lang="en-US" sz="26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endParaRPr lang="ru-RU" sz="2600" b="0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762000"/>
            <a:ext cx="9144000" cy="5943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ifwin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!********* </a:t>
            </a:r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основная программа *********</a:t>
            </a:r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interface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hPrevInstance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&amp;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lpszCmdLine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nCmdShow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!MS$ATTRIBUTES STDCALL, ALIAS : '_WinMain@16' :: </a:t>
            </a:r>
            <a:r>
              <a:rPr lang="en-US" sz="1800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hPrevInstance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lpszCmdLine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nCmdShow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function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interface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!--------- внешняя функция </a:t>
            </a:r>
            <a:r>
              <a:rPr lang="en-US" sz="1800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------------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hPrevInstance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&amp;</a:t>
            </a:r>
          </a:p>
          <a:p>
            <a:pPr algn="just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lpCmdLine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nCmdShow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!MS$ ATTRIBUTES STDCALL, ALIAS : '_WinMain@16' :: </a:t>
            </a:r>
            <a:r>
              <a:rPr lang="en-US" sz="1800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ifwina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interface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messsage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!MS$ ATTRIBUTES STDCALL, ALIAS : '_MainWndProc@16' :: </a:t>
            </a:r>
            <a:r>
              <a:rPr lang="en-US" sz="1800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message,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lParam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function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endParaRPr lang="en-US" sz="18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interface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WinMain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sz="3200" b="0" dirty="0">
                <a:solidFill>
                  <a:schemeClr val="accent6"/>
                </a:solidFill>
                <a:latin typeface="Verdana" pitchFamily="34" charset="0"/>
              </a:rPr>
              <a:t>(1)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609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!------------- формальные параметры --------------------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hPrevInstance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lpCmdLine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nCmdShow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!------------- внутренние константы/переменные ---------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(50)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NameClass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/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"GDI"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C/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(100)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NameMainWin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/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Используем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GDI"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C/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logical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iret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(T_MSG)      message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(T_WNDCLASS)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hPrevInstance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== 0)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ZeroMemory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),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обнуление структуры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wc.lpfnWndProc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адрес оконной функции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wc.hInstance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дескриптор данного приложения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wc.hIcon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LoadIcon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IDI_APPLICATION)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значка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wc.hCursor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LoadCursor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(NULL, IDC_ARROW)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курсора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wc.hbrBackground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6          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цвет фона окна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wc.lpszClassName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NameClass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имя класса окна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RegisterClass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== 0 )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then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регистрация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окна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FALSE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if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WinMain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sz="3200" b="0" dirty="0">
                <a:solidFill>
                  <a:schemeClr val="accent6"/>
                </a:solidFill>
                <a:latin typeface="Verdana" pitchFamily="34" charset="0"/>
              </a:rPr>
              <a:t>(</a:t>
            </a:r>
            <a:r>
              <a:rPr lang="ru-RU" sz="3200" b="0" dirty="0">
                <a:solidFill>
                  <a:schemeClr val="accent6"/>
                </a:solidFill>
                <a:latin typeface="Verdana" pitchFamily="34" charset="0"/>
              </a:rPr>
              <a:t>2</a:t>
            </a:r>
            <a:r>
              <a:rPr lang="en-US" sz="3200" b="0" dirty="0">
                <a:solidFill>
                  <a:schemeClr val="accent6"/>
                </a:solidFill>
                <a:latin typeface="Verdana" pitchFamily="34" charset="0"/>
              </a:rPr>
              <a:t>)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685800"/>
            <a:ext cx="9144000" cy="586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CreateWindow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NameClass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,      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имя класса окна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NameMainWin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   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имя окна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(WS_OVERLAPPEDWINDOW),&amp;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стиль окна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0,0,             &amp;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верхний левый угол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800,600,         &amp;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размеры окна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NULL,     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дескриптор родительского окна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NULL,     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дескриптор главного меню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hInstance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дескриптор приложения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NULL)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 указатель на структуру с доп. инф.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nCmdShow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SW_SHOWMAXIMIZED</a:t>
            </a:r>
          </a:p>
          <a:p>
            <a:pPr algn="just"/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ShowWindow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hWnd,nCmdShow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окно в развернутом виде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UpdateWindow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перерисовка рабочей области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GetMessage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(message, NULL, 0, 0))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обработка сообщений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TranslateMessage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(message)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iret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DispatchMessage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(message)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do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WinMain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message.wParam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WinMain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sz="3200" b="0" dirty="0">
                <a:solidFill>
                  <a:schemeClr val="accent6"/>
                </a:solidFill>
                <a:latin typeface="Verdana" pitchFamily="34" charset="0"/>
              </a:rPr>
              <a:t>(</a:t>
            </a:r>
            <a:r>
              <a:rPr lang="ru-RU" sz="3200" b="0" dirty="0">
                <a:solidFill>
                  <a:schemeClr val="accent6"/>
                </a:solidFill>
                <a:latin typeface="Verdana" pitchFamily="34" charset="0"/>
              </a:rPr>
              <a:t>3</a:t>
            </a:r>
            <a:r>
              <a:rPr lang="en-US" sz="3200" b="0" dirty="0">
                <a:solidFill>
                  <a:schemeClr val="accent6"/>
                </a:solidFill>
                <a:latin typeface="Verdana" pitchFamily="34" charset="0"/>
              </a:rPr>
              <a:t>)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6172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!--------- внешняя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------------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message,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!MS$ ATTRIBUTES STDCALL, ALIAS : '_MainWndProc@16' ::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ifwin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message,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iret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hdc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(T_PAINTSTRUCT)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ps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logical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SELECT 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(message)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(WM_PAINT)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hdc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BeginPaint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hwnd,ps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Draw(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hdc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bret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EndPaint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hwnd,ps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(WM_DESTROY)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PostQuitMessage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(0)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0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CASE DEFAULT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DefWindowProc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hwnd,message,wParam,lParam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 SELECT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MainWndProc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0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MainWndProc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609600" y="3099148"/>
            <a:ext cx="40386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6248400" y="3406775"/>
            <a:ext cx="18430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rgbClr val="0033CC"/>
                </a:solidFill>
                <a:latin typeface="Verdana" pitchFamily="34" charset="0"/>
              </a:rPr>
              <a:t>вызов </a:t>
            </a:r>
            <a:r>
              <a:rPr lang="en-US" sz="2400" b="0" dirty="0">
                <a:solidFill>
                  <a:srgbClr val="0033CC"/>
                </a:solidFill>
                <a:latin typeface="Verdana" pitchFamily="34" charset="0"/>
              </a:rPr>
              <a:t>GDI</a:t>
            </a:r>
          </a:p>
          <a:p>
            <a:pPr eaLnBrk="1" hangingPunct="1"/>
            <a:r>
              <a:rPr lang="ru-RU" sz="2400" b="0" dirty="0">
                <a:solidFill>
                  <a:srgbClr val="0033CC"/>
                </a:solidFill>
                <a:latin typeface="Verdana" pitchFamily="34" charset="0"/>
              </a:rPr>
              <a:t>процедур</a:t>
            </a:r>
          </a:p>
        </p:txBody>
      </p:sp>
      <p:sp>
        <p:nvSpPr>
          <p:cNvPr id="37894" name="Line 7"/>
          <p:cNvSpPr>
            <a:spLocks noChangeShapeType="1"/>
          </p:cNvSpPr>
          <p:nvPr/>
        </p:nvSpPr>
        <p:spPr bwMode="auto">
          <a:xfrm flipV="1">
            <a:off x="4876800" y="3809999"/>
            <a:ext cx="1219200" cy="79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Подпрограмма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Draw 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857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subroutine</a:t>
            </a:r>
            <a:r>
              <a:rPr lang="en-US" sz="1800" dirty="0">
                <a:latin typeface="Courier New" pitchFamily="49" charset="0"/>
              </a:rPr>
              <a:t> Draw(</a:t>
            </a:r>
            <a:r>
              <a:rPr lang="en-US" sz="1800" dirty="0" err="1">
                <a:latin typeface="Courier New" pitchFamily="49" charset="0"/>
              </a:rPr>
              <a:t>hdc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use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ifwina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hdc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 HGREEN_BRUSH, HBLUE_BRUSH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 HPEN, HOLD_PEN, HOLD_BRUSH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ires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 smtClean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HBLUE_BRUSH =  </a:t>
            </a:r>
            <a:r>
              <a:rPr lang="en-US" sz="1800" dirty="0" err="1">
                <a:latin typeface="Courier New" pitchFamily="49" charset="0"/>
              </a:rPr>
              <a:t>CreateSolidBrush</a:t>
            </a:r>
            <a:r>
              <a:rPr lang="en-US" sz="1800" dirty="0">
                <a:latin typeface="Courier New" pitchFamily="49" charset="0"/>
              </a:rPr>
              <a:t>(RGB(0,0,255))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создание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HGREEN_BRUSH = </a:t>
            </a:r>
            <a:r>
              <a:rPr lang="en-US" sz="1800" dirty="0" err="1">
                <a:latin typeface="Courier New" pitchFamily="49" charset="0"/>
              </a:rPr>
              <a:t>CreateSolidBrush</a:t>
            </a:r>
            <a:r>
              <a:rPr lang="en-US" sz="1800" dirty="0">
                <a:latin typeface="Courier New" pitchFamily="49" charset="0"/>
              </a:rPr>
              <a:t>(RGB(0,255,0))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HPEN=</a:t>
            </a:r>
            <a:r>
              <a:rPr lang="en-US" sz="1800" dirty="0" err="1">
                <a:latin typeface="Courier New" pitchFamily="49" charset="0"/>
              </a:rPr>
              <a:t>CreatePen</a:t>
            </a:r>
            <a:r>
              <a:rPr lang="en-US" sz="1800" dirty="0">
                <a:latin typeface="Courier New" pitchFamily="49" charset="0"/>
              </a:rPr>
              <a:t>(PS_SOLID,10,RGB(230,60,150))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smtClean="0">
                <a:latin typeface="Courier New" pitchFamily="49" charset="0"/>
              </a:rPr>
              <a:t>HOLD_PEN = </a:t>
            </a:r>
            <a:r>
              <a:rPr lang="en-US" sz="1800" dirty="0" err="1" smtClean="0">
                <a:latin typeface="Courier New" pitchFamily="49" charset="0"/>
              </a:rPr>
              <a:t>SelectObject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hdc,HPEN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сохранение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smtClean="0">
                <a:latin typeface="Courier New" pitchFamily="49" charset="0"/>
              </a:rPr>
              <a:t>HOLD_BRUSH = </a:t>
            </a:r>
            <a:r>
              <a:rPr lang="en-US" sz="1800" dirty="0" err="1" smtClean="0">
                <a:latin typeface="Courier New" pitchFamily="49" charset="0"/>
              </a:rPr>
              <a:t>SelectObject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hdc,HGREEN_BRUSH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Rectangle(hdc,100,200,400,300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SelectObject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hdc,HOLD_PEN</a:t>
            </a:r>
            <a:r>
              <a:rPr lang="en-US" sz="1800" dirty="0">
                <a:latin typeface="Courier New" pitchFamily="49" charset="0"/>
              </a:rPr>
              <a:t>)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восстановление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SelectObject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hdc,hBLUE_BRUSH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Ellipse(hdc,150,150,250,250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SelectObject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hdc,HOLD_BRUSH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ru-RU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err="1" smtClean="0">
                <a:latin typeface="Courier New" pitchFamily="49" charset="0"/>
              </a:rPr>
              <a:t>DeleteObject</a:t>
            </a:r>
            <a:r>
              <a:rPr lang="ru-RU" sz="1800" dirty="0" smtClean="0">
                <a:latin typeface="Courier New" pitchFamily="49" charset="0"/>
              </a:rPr>
              <a:t>(HPEN</a:t>
            </a:r>
            <a:r>
              <a:rPr lang="ru-RU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DeleteObject</a:t>
            </a:r>
            <a:r>
              <a:rPr lang="en-US" sz="1800" dirty="0" smtClean="0">
                <a:latin typeface="Courier New" pitchFamily="49" charset="0"/>
              </a:rPr>
              <a:t>(HBLUE_BRUSH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DeleteObject</a:t>
            </a:r>
            <a:r>
              <a:rPr lang="en-US" sz="1800" dirty="0" smtClean="0">
                <a:latin typeface="Courier New" pitchFamily="49" charset="0"/>
              </a:rPr>
              <a:t>(HGREEN_BRUSH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subroutine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Draw</a:t>
            </a:r>
            <a:endParaRPr lang="ru-RU" sz="1800" dirty="0">
              <a:latin typeface="Courier New" pitchFamily="49" charset="0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572000"/>
            <a:ext cx="2284956" cy="187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838200"/>
            <a:ext cx="899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3366CC"/>
                </a:solidFill>
                <a:latin typeface="Verdana" pitchFamily="34" charset="0"/>
              </a:rPr>
              <a:t>Графический вывод в метафайл</a:t>
            </a:r>
            <a:endParaRPr lang="en-US" sz="2400" b="0">
              <a:solidFill>
                <a:srgbClr val="3366CC"/>
              </a:solidFill>
              <a:latin typeface="Verdana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0" y="1371600"/>
            <a:ext cx="9144000" cy="533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DrawToMetaFile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use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ifwina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hEMF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latin typeface="Courier New" pitchFamily="49" charset="0"/>
              </a:rPr>
              <a:t>hBRUSH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latin typeface="Courier New" pitchFamily="49" charset="0"/>
              </a:rPr>
              <a:t>hPEN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latin typeface="Courier New" pitchFamily="49" charset="0"/>
              </a:rPr>
              <a:t>ires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latin typeface="Courier New" pitchFamily="49" charset="0"/>
              </a:rPr>
              <a:t>hEMF</a:t>
            </a:r>
            <a:r>
              <a:rPr lang="ru-RU" sz="1800" dirty="0">
                <a:latin typeface="Courier New" pitchFamily="49" charset="0"/>
              </a:rPr>
              <a:t>   = </a:t>
            </a:r>
            <a:r>
              <a:rPr lang="ru-RU" sz="1800" dirty="0" err="1">
                <a:latin typeface="Courier New" pitchFamily="49" charset="0"/>
              </a:rPr>
              <a:t>CreateEnhMetaFile</a:t>
            </a:r>
            <a:r>
              <a:rPr lang="ru-RU" sz="1800" dirty="0">
                <a:latin typeface="Courier New" pitchFamily="49" charset="0"/>
              </a:rPr>
              <a:t> (0,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"D:\\pic.emf"</a:t>
            </a:r>
            <a:r>
              <a:rPr lang="ru-RU" sz="1800" dirty="0">
                <a:latin typeface="Courier New" pitchFamily="49" charset="0"/>
              </a:rPr>
              <a:t>C,null_</a:t>
            </a:r>
            <a:r>
              <a:rPr lang="ru-RU" sz="1800" dirty="0" err="1">
                <a:latin typeface="Courier New" pitchFamily="49" charset="0"/>
              </a:rPr>
              <a:t>rect</a:t>
            </a:r>
            <a:r>
              <a:rPr lang="ru-RU" sz="1800" dirty="0">
                <a:latin typeface="Courier New" pitchFamily="49" charset="0"/>
              </a:rPr>
              <a:t>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ru-RU" sz="1800" dirty="0" smtClean="0">
                <a:solidFill>
                  <a:srgbClr val="800000"/>
                </a:solidFill>
                <a:latin typeface="Courier New" pitchFamily="49" charset="0"/>
              </a:rPr>
              <a:t>А"</a:t>
            </a:r>
            <a:r>
              <a:rPr lang="ru-RU" sz="1800" dirty="0" smtClean="0">
                <a:latin typeface="Courier New" pitchFamily="49" charset="0"/>
              </a:rPr>
              <a:t>C</a:t>
            </a:r>
            <a:r>
              <a:rPr lang="ru-RU" sz="1800" dirty="0">
                <a:latin typeface="Courier New" pitchFamily="49" charset="0"/>
              </a:rPr>
              <a:t>) </a:t>
            </a: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hBRUSH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CreateSolidBrush</a:t>
            </a:r>
            <a:r>
              <a:rPr lang="en-US" sz="1800" dirty="0">
                <a:latin typeface="Courier New" pitchFamily="49" charset="0"/>
              </a:rPr>
              <a:t>(RGB(0,255,0))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hPEN</a:t>
            </a:r>
            <a:r>
              <a:rPr lang="en-US" sz="1800" dirty="0">
                <a:latin typeface="Courier New" pitchFamily="49" charset="0"/>
              </a:rPr>
              <a:t>   = </a:t>
            </a:r>
            <a:r>
              <a:rPr lang="en-US" sz="1800" dirty="0" err="1">
                <a:latin typeface="Courier New" pitchFamily="49" charset="0"/>
              </a:rPr>
              <a:t>CreatePen</a:t>
            </a:r>
            <a:r>
              <a:rPr lang="en-US" sz="1800" dirty="0">
                <a:latin typeface="Courier New" pitchFamily="49" charset="0"/>
              </a:rPr>
              <a:t> (PS_DASH,4,Rgb(255,0,0))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ires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SelectObject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hEMF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hBRUSH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ires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SelectObject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hEMF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hPEN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Rectangle(hEMF,100,100,300,300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CloseEnhMetaFile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hEMF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DeleteObject</a:t>
            </a:r>
            <a:r>
              <a:rPr lang="en-US" sz="1800" dirty="0" smtClean="0">
                <a:latin typeface="Courier New" pitchFamily="49" charset="0"/>
              </a:rPr>
              <a:t>(HPEN</a:t>
            </a:r>
            <a:r>
              <a:rPr lang="en-US" sz="1800" dirty="0">
                <a:latin typeface="Courier New" pitchFamily="49" charset="0"/>
              </a:rPr>
              <a:t>)    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ires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DeleteObject</a:t>
            </a:r>
            <a:r>
              <a:rPr lang="en-US" sz="1800" dirty="0" smtClean="0">
                <a:latin typeface="Courier New" pitchFamily="49" charset="0"/>
              </a:rPr>
              <a:t>(HBRUSH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pic>
        <p:nvPicPr>
          <p:cNvPr id="39940" name="Picture 4" descr="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343400"/>
            <a:ext cx="1855788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Console 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Рисование треугольника 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Серпинского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.</a:t>
            </a:r>
          </a:p>
        </p:txBody>
      </p:sp>
      <p:grpSp>
        <p:nvGrpSpPr>
          <p:cNvPr id="40966" name="Group 192"/>
          <p:cNvGrpSpPr>
            <a:grpSpLocks noChangeAspect="1"/>
          </p:cNvGrpSpPr>
          <p:nvPr/>
        </p:nvGrpSpPr>
        <p:grpSpPr bwMode="auto">
          <a:xfrm>
            <a:off x="2765425" y="1549400"/>
            <a:ext cx="3290888" cy="2401888"/>
            <a:chOff x="1299" y="1966"/>
            <a:chExt cx="8361" cy="6616"/>
          </a:xfrm>
        </p:grpSpPr>
        <p:grpSp>
          <p:nvGrpSpPr>
            <p:cNvPr id="40979" name="Group 193"/>
            <p:cNvGrpSpPr>
              <a:grpSpLocks noChangeAspect="1"/>
            </p:cNvGrpSpPr>
            <p:nvPr/>
          </p:nvGrpSpPr>
          <p:grpSpPr bwMode="auto">
            <a:xfrm>
              <a:off x="5481" y="5274"/>
              <a:ext cx="4179" cy="3308"/>
              <a:chOff x="2421" y="3080"/>
              <a:chExt cx="4179" cy="3308"/>
            </a:xfrm>
          </p:grpSpPr>
          <p:grpSp>
            <p:nvGrpSpPr>
              <p:cNvPr id="41042" name="Group 194"/>
              <p:cNvGrpSpPr>
                <a:grpSpLocks noChangeAspect="1"/>
              </p:cNvGrpSpPr>
              <p:nvPr/>
            </p:nvGrpSpPr>
            <p:grpSpPr bwMode="auto">
              <a:xfrm>
                <a:off x="2421" y="4734"/>
                <a:ext cx="2086" cy="1654"/>
                <a:chOff x="621" y="954"/>
                <a:chExt cx="10440" cy="8280"/>
              </a:xfrm>
            </p:grpSpPr>
            <p:grpSp>
              <p:nvGrpSpPr>
                <p:cNvPr id="41063" name="Group 195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70" name="AutoShape 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71" name="AutoShape 19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64" name="Group 198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68" name="AutoShape 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69" name="AutoShape 200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65" name="Group 201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66" name="AutoShape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67" name="AutoShape 203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1043" name="Group 204"/>
              <p:cNvGrpSpPr>
                <a:grpSpLocks noChangeAspect="1"/>
              </p:cNvGrpSpPr>
              <p:nvPr/>
            </p:nvGrpSpPr>
            <p:grpSpPr bwMode="auto">
              <a:xfrm>
                <a:off x="3462" y="3080"/>
                <a:ext cx="2086" cy="1654"/>
                <a:chOff x="621" y="954"/>
                <a:chExt cx="10440" cy="8280"/>
              </a:xfrm>
            </p:grpSpPr>
            <p:grpSp>
              <p:nvGrpSpPr>
                <p:cNvPr id="41054" name="Group 205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61" name="AutoShape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62" name="AutoShape 20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55" name="Group 208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59" name="AutoShape 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60" name="AutoShape 210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56" name="Group 211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57" name="AutoShape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58" name="AutoShape 213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1044" name="Group 214"/>
              <p:cNvGrpSpPr>
                <a:grpSpLocks noChangeAspect="1"/>
              </p:cNvGrpSpPr>
              <p:nvPr/>
            </p:nvGrpSpPr>
            <p:grpSpPr bwMode="auto">
              <a:xfrm>
                <a:off x="4514" y="4734"/>
                <a:ext cx="2086" cy="1654"/>
                <a:chOff x="621" y="954"/>
                <a:chExt cx="10440" cy="8280"/>
              </a:xfrm>
            </p:grpSpPr>
            <p:grpSp>
              <p:nvGrpSpPr>
                <p:cNvPr id="41045" name="Group 215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52" name="AutoShape 2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53" name="AutoShape 21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46" name="Group 218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50" name="AutoShape 2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51" name="AutoShape 220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47" name="Group 221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48" name="AutoShape 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49" name="AutoShape 223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40980" name="Group 224"/>
            <p:cNvGrpSpPr>
              <a:grpSpLocks noChangeAspect="1"/>
            </p:cNvGrpSpPr>
            <p:nvPr/>
          </p:nvGrpSpPr>
          <p:grpSpPr bwMode="auto">
            <a:xfrm>
              <a:off x="1299" y="5274"/>
              <a:ext cx="4179" cy="3308"/>
              <a:chOff x="2421" y="3080"/>
              <a:chExt cx="4179" cy="3308"/>
            </a:xfrm>
          </p:grpSpPr>
          <p:grpSp>
            <p:nvGrpSpPr>
              <p:cNvPr id="41012" name="Group 225"/>
              <p:cNvGrpSpPr>
                <a:grpSpLocks noChangeAspect="1"/>
              </p:cNvGrpSpPr>
              <p:nvPr/>
            </p:nvGrpSpPr>
            <p:grpSpPr bwMode="auto">
              <a:xfrm>
                <a:off x="2421" y="4734"/>
                <a:ext cx="2086" cy="1654"/>
                <a:chOff x="621" y="954"/>
                <a:chExt cx="10440" cy="8280"/>
              </a:xfrm>
            </p:grpSpPr>
            <p:grpSp>
              <p:nvGrpSpPr>
                <p:cNvPr id="41033" name="Group 226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40" name="AutoShape 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41" name="AutoShape 228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34" name="Group 229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38" name="AutoShape 2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39" name="AutoShape 231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35" name="Group 232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36" name="AutoShape 2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37" name="AutoShape 234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1013" name="Group 235"/>
              <p:cNvGrpSpPr>
                <a:grpSpLocks noChangeAspect="1"/>
              </p:cNvGrpSpPr>
              <p:nvPr/>
            </p:nvGrpSpPr>
            <p:grpSpPr bwMode="auto">
              <a:xfrm>
                <a:off x="3462" y="3080"/>
                <a:ext cx="2086" cy="1654"/>
                <a:chOff x="621" y="954"/>
                <a:chExt cx="10440" cy="8280"/>
              </a:xfrm>
            </p:grpSpPr>
            <p:grpSp>
              <p:nvGrpSpPr>
                <p:cNvPr id="41024" name="Group 236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31" name="AutoShape 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32" name="AutoShape 238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25" name="Group 239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29" name="AutoShape 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30" name="AutoShape 241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26" name="Group 242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27" name="AutoShape 2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28" name="AutoShape 244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1014" name="Group 245"/>
              <p:cNvGrpSpPr>
                <a:grpSpLocks noChangeAspect="1"/>
              </p:cNvGrpSpPr>
              <p:nvPr/>
            </p:nvGrpSpPr>
            <p:grpSpPr bwMode="auto">
              <a:xfrm>
                <a:off x="4514" y="4734"/>
                <a:ext cx="2086" cy="1654"/>
                <a:chOff x="621" y="954"/>
                <a:chExt cx="10440" cy="8280"/>
              </a:xfrm>
            </p:grpSpPr>
            <p:grpSp>
              <p:nvGrpSpPr>
                <p:cNvPr id="41015" name="Group 246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22" name="AutoShape 2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23" name="AutoShape 248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16" name="Group 249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20" name="AutoShape 2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21" name="AutoShape 251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17" name="Group 252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18" name="AutoShape 2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19" name="AutoShape 254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40981" name="Group 255"/>
            <p:cNvGrpSpPr>
              <a:grpSpLocks noChangeAspect="1"/>
            </p:cNvGrpSpPr>
            <p:nvPr/>
          </p:nvGrpSpPr>
          <p:grpSpPr bwMode="auto">
            <a:xfrm>
              <a:off x="3386" y="1966"/>
              <a:ext cx="4179" cy="3308"/>
              <a:chOff x="2421" y="3080"/>
              <a:chExt cx="4179" cy="3308"/>
            </a:xfrm>
          </p:grpSpPr>
          <p:grpSp>
            <p:nvGrpSpPr>
              <p:cNvPr id="40982" name="Group 256"/>
              <p:cNvGrpSpPr>
                <a:grpSpLocks noChangeAspect="1"/>
              </p:cNvGrpSpPr>
              <p:nvPr/>
            </p:nvGrpSpPr>
            <p:grpSpPr bwMode="auto">
              <a:xfrm>
                <a:off x="2421" y="4734"/>
                <a:ext cx="2086" cy="1654"/>
                <a:chOff x="621" y="954"/>
                <a:chExt cx="10440" cy="8280"/>
              </a:xfrm>
            </p:grpSpPr>
            <p:grpSp>
              <p:nvGrpSpPr>
                <p:cNvPr id="41003" name="Group 257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10" name="AutoShap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11" name="AutoShape 25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04" name="Group 260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08" name="AutoShap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09" name="AutoShape 26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1005" name="Group 263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06" name="AutoShape 2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07" name="AutoShape 265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0983" name="Group 266"/>
              <p:cNvGrpSpPr>
                <a:grpSpLocks noChangeAspect="1"/>
              </p:cNvGrpSpPr>
              <p:nvPr/>
            </p:nvGrpSpPr>
            <p:grpSpPr bwMode="auto">
              <a:xfrm>
                <a:off x="3462" y="3080"/>
                <a:ext cx="2086" cy="1654"/>
                <a:chOff x="621" y="954"/>
                <a:chExt cx="10440" cy="8280"/>
              </a:xfrm>
            </p:grpSpPr>
            <p:grpSp>
              <p:nvGrpSpPr>
                <p:cNvPr id="40994" name="Group 267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1001" name="AutoShape 2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02" name="AutoShape 26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0995" name="Group 270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0999" name="AutoShap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1000" name="AutoShape 27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0996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0997" name="AutoShap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0998" name="AutoShape 275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40984" name="Group 276"/>
              <p:cNvGrpSpPr>
                <a:grpSpLocks noChangeAspect="1"/>
              </p:cNvGrpSpPr>
              <p:nvPr/>
            </p:nvGrpSpPr>
            <p:grpSpPr bwMode="auto">
              <a:xfrm>
                <a:off x="4514" y="4734"/>
                <a:ext cx="2086" cy="1654"/>
                <a:chOff x="621" y="954"/>
                <a:chExt cx="10440" cy="8280"/>
              </a:xfrm>
            </p:grpSpPr>
            <p:grpSp>
              <p:nvGrpSpPr>
                <p:cNvPr id="40985" name="Group 277"/>
                <p:cNvGrpSpPr>
                  <a:grpSpLocks noChangeAspect="1"/>
                </p:cNvGrpSpPr>
                <p:nvPr/>
              </p:nvGrpSpPr>
              <p:grpSpPr bwMode="auto">
                <a:xfrm>
                  <a:off x="62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0992" name="AutoShap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0993" name="AutoShape 27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0986" name="Group 280"/>
                <p:cNvGrpSpPr>
                  <a:grpSpLocks noChangeAspect="1"/>
                </p:cNvGrpSpPr>
                <p:nvPr/>
              </p:nvGrpSpPr>
              <p:grpSpPr bwMode="auto">
                <a:xfrm>
                  <a:off x="5841" y="509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0990" name="AutoShap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0991" name="AutoShape 28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40987" name="Group 283"/>
                <p:cNvGrpSpPr>
                  <a:grpSpLocks noChangeAspect="1"/>
                </p:cNvGrpSpPr>
                <p:nvPr/>
              </p:nvGrpSpPr>
              <p:grpSpPr bwMode="auto">
                <a:xfrm>
                  <a:off x="3230" y="954"/>
                  <a:ext cx="5220" cy="4140"/>
                  <a:chOff x="2421" y="2934"/>
                  <a:chExt cx="5220" cy="4140"/>
                </a:xfrm>
              </p:grpSpPr>
              <p:sp>
                <p:nvSpPr>
                  <p:cNvPr id="40988" name="AutoShape 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21" y="2934"/>
                    <a:ext cx="5220" cy="414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0989" name="AutoShape 285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3681" y="5094"/>
                    <a:ext cx="2700" cy="1980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40967" name="Oval 286"/>
          <p:cNvSpPr>
            <a:spLocks noChangeAspect="1" noChangeArrowheads="1"/>
          </p:cNvSpPr>
          <p:nvPr/>
        </p:nvSpPr>
        <p:spPr bwMode="auto">
          <a:xfrm>
            <a:off x="4379913" y="1530350"/>
            <a:ext cx="58738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68" name="Oval 287"/>
          <p:cNvSpPr>
            <a:spLocks noChangeAspect="1" noChangeArrowheads="1"/>
          </p:cNvSpPr>
          <p:nvPr/>
        </p:nvSpPr>
        <p:spPr bwMode="auto">
          <a:xfrm>
            <a:off x="2759075" y="3902075"/>
            <a:ext cx="58738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69" name="Oval 288"/>
          <p:cNvSpPr>
            <a:spLocks noChangeAspect="1" noChangeArrowheads="1"/>
          </p:cNvSpPr>
          <p:nvPr/>
        </p:nvSpPr>
        <p:spPr bwMode="auto">
          <a:xfrm>
            <a:off x="6015038" y="3908425"/>
            <a:ext cx="58738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70" name="Oval 289"/>
          <p:cNvSpPr>
            <a:spLocks noChangeAspect="1" noChangeArrowheads="1"/>
          </p:cNvSpPr>
          <p:nvPr/>
        </p:nvSpPr>
        <p:spPr bwMode="auto">
          <a:xfrm>
            <a:off x="3563938" y="2719388"/>
            <a:ext cx="58738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71" name="Oval 290"/>
          <p:cNvSpPr>
            <a:spLocks noChangeAspect="1" noChangeArrowheads="1"/>
          </p:cNvSpPr>
          <p:nvPr/>
        </p:nvSpPr>
        <p:spPr bwMode="auto">
          <a:xfrm>
            <a:off x="5195888" y="2719388"/>
            <a:ext cx="58738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72" name="Oval 291"/>
          <p:cNvSpPr>
            <a:spLocks noChangeAspect="1" noChangeArrowheads="1"/>
          </p:cNvSpPr>
          <p:nvPr/>
        </p:nvSpPr>
        <p:spPr bwMode="auto">
          <a:xfrm>
            <a:off x="4373563" y="3910013"/>
            <a:ext cx="57150" cy="53975"/>
          </a:xfrm>
          <a:prstGeom prst="ellipse">
            <a:avLst/>
          </a:prstGeom>
          <a:solidFill>
            <a:srgbClr val="0033CC"/>
          </a:solidFill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73" name="Text Box 292"/>
          <p:cNvSpPr txBox="1">
            <a:spLocks noChangeArrowheads="1"/>
          </p:cNvSpPr>
          <p:nvPr/>
        </p:nvSpPr>
        <p:spPr bwMode="auto">
          <a:xfrm>
            <a:off x="2306476" y="3998913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(x1,y1)</a:t>
            </a:r>
            <a:endParaRPr lang="ru-RU" sz="18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74" name="Text Box 293"/>
          <p:cNvSpPr txBox="1">
            <a:spLocks noChangeArrowheads="1"/>
          </p:cNvSpPr>
          <p:nvPr/>
        </p:nvSpPr>
        <p:spPr bwMode="auto">
          <a:xfrm>
            <a:off x="3817776" y="1143000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2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,y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2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75" name="Text Box 294"/>
          <p:cNvSpPr txBox="1">
            <a:spLocks noChangeArrowheads="1"/>
          </p:cNvSpPr>
          <p:nvPr/>
        </p:nvSpPr>
        <p:spPr bwMode="auto">
          <a:xfrm>
            <a:off x="5537038" y="3998913"/>
            <a:ext cx="1149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</a:t>
            </a:r>
            <a:r>
              <a:rPr lang="ru-RU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3</a:t>
            </a:r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,y</a:t>
            </a:r>
            <a:r>
              <a:rPr lang="ru-RU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3</a:t>
            </a:r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</a:t>
            </a:r>
            <a:endParaRPr lang="ru-RU" sz="18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76" name="Text Box 295"/>
          <p:cNvSpPr txBox="1">
            <a:spLocks noChangeArrowheads="1"/>
          </p:cNvSpPr>
          <p:nvPr/>
        </p:nvSpPr>
        <p:spPr bwMode="auto">
          <a:xfrm>
            <a:off x="3730718" y="3998913"/>
            <a:ext cx="14253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(xc1,yc1)</a:t>
            </a:r>
            <a:endParaRPr lang="ru-RU" sz="18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77" name="Text Box 296"/>
          <p:cNvSpPr txBox="1">
            <a:spLocks noChangeArrowheads="1"/>
          </p:cNvSpPr>
          <p:nvPr/>
        </p:nvSpPr>
        <p:spPr bwMode="auto">
          <a:xfrm>
            <a:off x="2122580" y="2460625"/>
            <a:ext cx="14253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(xc2,yc2)</a:t>
            </a:r>
            <a:endParaRPr lang="ru-RU" sz="18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78" name="Text Box 297"/>
          <p:cNvSpPr txBox="1">
            <a:spLocks noChangeArrowheads="1"/>
          </p:cNvSpPr>
          <p:nvPr/>
        </p:nvSpPr>
        <p:spPr bwMode="auto">
          <a:xfrm>
            <a:off x="5291230" y="2509838"/>
            <a:ext cx="14253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(xc3,yc3)</a:t>
            </a:r>
            <a:endParaRPr lang="ru-RU" sz="180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40964" name="Text Box 300"/>
          <p:cNvSpPr txBox="1">
            <a:spLocks noChangeArrowheads="1"/>
          </p:cNvSpPr>
          <p:nvPr/>
        </p:nvSpPr>
        <p:spPr bwMode="auto">
          <a:xfrm>
            <a:off x="0" y="4766608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179388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Построить главный треугольник.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Найти середины сторон.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Сообщить трем треугольникам-потомкам,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проделать выше-сказанное.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(рекурсивный вызов)</a:t>
            </a:r>
          </a:p>
        </p:txBody>
      </p:sp>
      <p:sp>
        <p:nvSpPr>
          <p:cNvPr id="40965" name="Text Box 30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Конфигурация окна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0" y="1981200"/>
            <a:ext cx="9144000" cy="312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(WINDOWCONFIG)</a:t>
            </a: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NUMXPIXELS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число пикселов по оси X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NUMYPIXELS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число пикселов по оси Y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NUMTEXTCOLS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число столбцов текста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NUMTEXTROWS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число строк текста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NUMCOLORS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количество цветов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INTEGER*4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FONTSIZE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размер шрифта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CHARACTER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*(80) TITLE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заголовок окна (Си-строка)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BITSPERPIXEL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бит на пиксел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Логическая функция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flag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SetWindowConfig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wc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устанавливает конфигурацию окна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0" y="5668963"/>
            <a:ext cx="91440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Логическая функция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flag =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GetWindowConfig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wc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получает конфигурацию окна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685800"/>
            <a:ext cx="9144000" cy="5943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!******************************************************************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         Рисование треугольника </a:t>
            </a:r>
            <a:r>
              <a:rPr lang="ru-RU" sz="1000" b="0" dirty="0" err="1">
                <a:solidFill>
                  <a:srgbClr val="008000"/>
                </a:solidFill>
                <a:latin typeface="Courier New" pitchFamily="49" charset="0"/>
              </a:rPr>
              <a:t>Серпинского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 в метафайл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!******************************************************************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000" b="0" dirty="0">
                <a:latin typeface="Courier New" pitchFamily="49" charset="0"/>
              </a:rPr>
              <a:t> FRACTAL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use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ifwina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implicit none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hEMF</a:t>
            </a:r>
            <a:r>
              <a:rPr lang="en-US" sz="1000" b="0" dirty="0">
                <a:latin typeface="Courier New" pitchFamily="49" charset="0"/>
              </a:rPr>
              <a:t>, </a:t>
            </a:r>
            <a:r>
              <a:rPr lang="en-US" sz="1000" b="0" dirty="0" err="1">
                <a:latin typeface="Courier New" pitchFamily="49" charset="0"/>
              </a:rPr>
              <a:t>hPEN</a:t>
            </a:r>
            <a:r>
              <a:rPr lang="en-US" sz="1000" b="0" dirty="0">
                <a:latin typeface="Courier New" pitchFamily="49" charset="0"/>
              </a:rPr>
              <a:t>,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</a:t>
            </a:r>
            <a:r>
              <a:rPr lang="en-US" sz="1000" b="0" dirty="0" err="1">
                <a:latin typeface="Courier New" pitchFamily="49" charset="0"/>
              </a:rPr>
              <a:t>hEMF</a:t>
            </a:r>
            <a:r>
              <a:rPr lang="en-US" sz="1000" b="0" dirty="0">
                <a:latin typeface="Courier New" pitchFamily="49" charset="0"/>
              </a:rPr>
              <a:t>   = </a:t>
            </a:r>
            <a:r>
              <a:rPr lang="en-US" sz="1000" b="0" dirty="0" err="1">
                <a:latin typeface="Courier New" pitchFamily="49" charset="0"/>
              </a:rPr>
              <a:t>CreateEnhMetaFile</a:t>
            </a:r>
            <a:r>
              <a:rPr lang="en-US" sz="1000" b="0" dirty="0">
                <a:latin typeface="Courier New" pitchFamily="49" charset="0"/>
              </a:rPr>
              <a:t> (0,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"D:\\Serpinsky.emf"</a:t>
            </a:r>
            <a:r>
              <a:rPr lang="en-US" sz="1000" b="0" dirty="0">
                <a:latin typeface="Courier New" pitchFamily="49" charset="0"/>
              </a:rPr>
              <a:t>C,null_</a:t>
            </a:r>
            <a:r>
              <a:rPr lang="en-US" sz="1000" b="0" dirty="0" err="1">
                <a:latin typeface="Courier New" pitchFamily="49" charset="0"/>
              </a:rPr>
              <a:t>rect</a:t>
            </a:r>
            <a:r>
              <a:rPr lang="en-US" sz="1000" b="0" dirty="0">
                <a:latin typeface="Courier New" pitchFamily="49" charset="0"/>
              </a:rPr>
              <a:t>,</a:t>
            </a:r>
            <a:r>
              <a:rPr lang="en-US" sz="1000" b="0" dirty="0">
                <a:solidFill>
                  <a:srgbClr val="800000"/>
                </a:solidFill>
                <a:latin typeface="Courier New" pitchFamily="49" charset="0"/>
              </a:rPr>
              <a:t>""</a:t>
            </a:r>
            <a:r>
              <a:rPr lang="en-US" sz="1000" b="0" dirty="0">
                <a:latin typeface="Courier New" pitchFamily="49" charset="0"/>
              </a:rPr>
              <a:t>C)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---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создание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метафайла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,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пера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 err="1">
                <a:latin typeface="Courier New" pitchFamily="49" charset="0"/>
              </a:rPr>
              <a:t>hPEN</a:t>
            </a:r>
            <a:r>
              <a:rPr lang="en-US" sz="1000" b="0" dirty="0">
                <a:latin typeface="Courier New" pitchFamily="49" charset="0"/>
              </a:rPr>
              <a:t>   = </a:t>
            </a:r>
            <a:r>
              <a:rPr lang="en-US" sz="1000" b="0" dirty="0" err="1">
                <a:latin typeface="Courier New" pitchFamily="49" charset="0"/>
              </a:rPr>
              <a:t>CreatePen</a:t>
            </a:r>
            <a:r>
              <a:rPr lang="en-US" sz="1000" b="0" dirty="0">
                <a:latin typeface="Courier New" pitchFamily="49" charset="0"/>
              </a:rPr>
              <a:t> (PS_SOLID,1,Rgb(0,0,255))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r>
              <a:rPr lang="en-US" sz="1000" b="0" dirty="0">
                <a:latin typeface="Courier New" pitchFamily="49" charset="0"/>
              </a:rPr>
              <a:t> = </a:t>
            </a:r>
            <a:r>
              <a:rPr lang="en-US" sz="1000" b="0" dirty="0" err="1">
                <a:latin typeface="Courier New" pitchFamily="49" charset="0"/>
              </a:rPr>
              <a:t>SelectObject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hEMF</a:t>
            </a:r>
            <a:r>
              <a:rPr lang="en-US" sz="1000" b="0" dirty="0">
                <a:latin typeface="Courier New" pitchFamily="49" charset="0"/>
              </a:rPr>
              <a:t>, </a:t>
            </a:r>
            <a:r>
              <a:rPr lang="en-US" sz="1000" b="0" dirty="0" err="1">
                <a:latin typeface="Courier New" pitchFamily="49" charset="0"/>
              </a:rPr>
              <a:t>hPEN</a:t>
            </a:r>
            <a:r>
              <a:rPr lang="en-US" sz="1000" b="0" dirty="0">
                <a:latin typeface="Courier New" pitchFamily="49" charset="0"/>
              </a:rPr>
              <a:t>) </a:t>
            </a: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Serpinsky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hEMF</a:t>
            </a:r>
            <a:r>
              <a:rPr lang="en-US" sz="1000" b="0" dirty="0">
                <a:latin typeface="Courier New" pitchFamily="49" charset="0"/>
              </a:rPr>
              <a:t>, 50, 200, 150, 50, 250, 200, 5) 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! ---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вызов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рекурсивной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подпрограммы</a:t>
            </a:r>
            <a:r>
              <a:rPr lang="en-US" sz="1000" b="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рисования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r>
              <a:rPr lang="en-US" sz="1000" b="0" dirty="0">
                <a:latin typeface="Courier New" pitchFamily="49" charset="0"/>
              </a:rPr>
              <a:t>=</a:t>
            </a:r>
            <a:r>
              <a:rPr lang="en-US" sz="1000" b="0" dirty="0" err="1">
                <a:latin typeface="Courier New" pitchFamily="49" charset="0"/>
              </a:rPr>
              <a:t>CloseEnhMetaFile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hEMF</a:t>
            </a:r>
            <a:r>
              <a:rPr lang="en-US" sz="1000" b="0" dirty="0">
                <a:latin typeface="Courier New" pitchFamily="49" charset="0"/>
              </a:rPr>
              <a:t>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</a:t>
            </a:r>
            <a:r>
              <a:rPr lang="fr-FR" sz="1000" b="0" dirty="0">
                <a:latin typeface="Courier New" pitchFamily="49" charset="0"/>
              </a:rPr>
              <a:t>ires=DeleteObject(HPEN)     </a:t>
            </a:r>
          </a:p>
          <a:p>
            <a:pPr algn="l" eaLnBrk="1" hangingPunct="1"/>
            <a:r>
              <a:rPr lang="fr-FR" sz="1000" b="0" dirty="0">
                <a:latin typeface="Courier New" pitchFamily="49" charset="0"/>
              </a:rPr>
              <a:t>  </a:t>
            </a:r>
            <a:r>
              <a:rPr lang="fr-FR" sz="1000" dirty="0">
                <a:solidFill>
                  <a:srgbClr val="0000FF"/>
                </a:solidFill>
                <a:latin typeface="Courier New" pitchFamily="49" charset="0"/>
              </a:rPr>
              <a:t>contains</a:t>
            </a:r>
            <a:endParaRPr lang="fr-FR" sz="1000" b="0" dirty="0">
              <a:latin typeface="Courier New" pitchFamily="49" charset="0"/>
            </a:endParaRPr>
          </a:p>
          <a:p>
            <a:pPr algn="l" eaLnBrk="1" hangingPunct="1"/>
            <a:r>
              <a:rPr lang="fr-FR" sz="1000" b="0" dirty="0">
                <a:latin typeface="Courier New" pitchFamily="49" charset="0"/>
              </a:rPr>
              <a:t>    </a:t>
            </a:r>
            <a:r>
              <a:rPr lang="fr-FR" sz="1000" dirty="0">
                <a:solidFill>
                  <a:srgbClr val="0000FF"/>
                </a:solidFill>
                <a:latin typeface="Courier New" pitchFamily="49" charset="0"/>
              </a:rPr>
              <a:t>recursive</a:t>
            </a:r>
            <a:r>
              <a:rPr lang="fr-FR" sz="1000" b="0" dirty="0">
                <a:latin typeface="Courier New" pitchFamily="49" charset="0"/>
              </a:rPr>
              <a:t> </a:t>
            </a:r>
            <a:r>
              <a:rPr lang="fr-FR" sz="1000" dirty="0">
                <a:solidFill>
                  <a:srgbClr val="0000FF"/>
                </a:solidFill>
                <a:latin typeface="Courier New" pitchFamily="49" charset="0"/>
              </a:rPr>
              <a:t>subroutine</a:t>
            </a:r>
            <a:r>
              <a:rPr lang="fr-FR" sz="1000" b="0" dirty="0">
                <a:latin typeface="Courier New" pitchFamily="49" charset="0"/>
              </a:rPr>
              <a:t> Serpinsky(hc,x1,y1,x2,y2,x3,y3,N)</a:t>
            </a:r>
          </a:p>
          <a:p>
            <a:pPr algn="l" eaLnBrk="1" hangingPunct="1"/>
            <a:r>
              <a:rPr lang="fr-FR" sz="1000" b="0" dirty="0">
                <a:latin typeface="Courier New" pitchFamily="49" charset="0"/>
              </a:rPr>
              <a:t>    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 dirty="0">
                <a:latin typeface="Courier New" pitchFamily="49" charset="0"/>
              </a:rPr>
              <a:t> </a:t>
            </a:r>
            <a:r>
              <a:rPr lang="ru-RU" sz="1000" b="0" dirty="0" err="1">
                <a:latin typeface="Courier New" pitchFamily="49" charset="0"/>
              </a:rPr>
              <a:t>hc</a:t>
            </a:r>
            <a:r>
              <a:rPr lang="ru-RU" sz="1000" b="0" dirty="0"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дескриптор метафайла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 dirty="0">
                <a:latin typeface="Courier New" pitchFamily="49" charset="0"/>
              </a:rPr>
              <a:t> x1,y1,x2,y2,x3,y3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координаты треугольника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 dirty="0">
                <a:latin typeface="Courier New" pitchFamily="49" charset="0"/>
              </a:rPr>
              <a:t> N                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число поколений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000" b="0" dirty="0">
                <a:latin typeface="Courier New" pitchFamily="49" charset="0"/>
              </a:rPr>
              <a:t> xc1, yc1, xc2, yc2, xc3, yc3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координаты середин сторон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b="0" dirty="0">
                <a:latin typeface="Courier New" pitchFamily="49" charset="0"/>
              </a:rPr>
              <a:t>    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000" b="0" dirty="0">
                <a:latin typeface="Courier New" pitchFamily="49" charset="0"/>
              </a:rPr>
              <a:t> (N==0)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000" b="0" dirty="0">
                <a:solidFill>
                  <a:srgbClr val="008000"/>
                </a:solidFill>
                <a:latin typeface="Courier New" pitchFamily="49" charset="0"/>
              </a:rPr>
              <a:t>! остановка рекурсии </a:t>
            </a:r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endParaRPr lang="en-US" sz="1000" b="0" dirty="0">
              <a:latin typeface="Courier New" pitchFamily="49" charset="0"/>
            </a:endParaRP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  </a:t>
            </a:r>
            <a:r>
              <a:rPr lang="en-US" sz="1000" b="0" dirty="0" err="1">
                <a:latin typeface="Courier New" pitchFamily="49" charset="0"/>
              </a:rPr>
              <a:t>ires</a:t>
            </a:r>
            <a:r>
              <a:rPr lang="en-US" sz="1000" b="0" dirty="0">
                <a:latin typeface="Courier New" pitchFamily="49" charset="0"/>
              </a:rPr>
              <a:t>=</a:t>
            </a:r>
            <a:r>
              <a:rPr lang="en-US" sz="1000" b="0" dirty="0" err="1">
                <a:latin typeface="Courier New" pitchFamily="49" charset="0"/>
              </a:rPr>
              <a:t>MoveToEx</a:t>
            </a:r>
            <a:r>
              <a:rPr lang="en-US" sz="1000" b="0" dirty="0">
                <a:latin typeface="Courier New" pitchFamily="49" charset="0"/>
              </a:rPr>
              <a:t>(</a:t>
            </a:r>
            <a:r>
              <a:rPr lang="en-US" sz="1000" b="0" dirty="0" err="1">
                <a:latin typeface="Courier New" pitchFamily="49" charset="0"/>
              </a:rPr>
              <a:t>hc</a:t>
            </a:r>
            <a:r>
              <a:rPr lang="en-US" sz="1000" b="0" dirty="0">
                <a:latin typeface="Courier New" pitchFamily="49" charset="0"/>
              </a:rPr>
              <a:t>, x1, y1, NULL)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  </a:t>
            </a:r>
            <a:r>
              <a:rPr lang="es-ES" sz="1000" b="0" dirty="0">
                <a:latin typeface="Courier New" pitchFamily="49" charset="0"/>
              </a:rPr>
              <a:t>ires=LineTo(hc, x2, y2)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ires=LineTo(hc, x3, y3)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ires=LineTo(hc, x1, y1)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xc1=(x1+x3)/2; yc1=(y1+y3)/2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xc2=(x1+x2)/2; yc2=(y1+y2)/2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xc3=(x2+x3)/2; yc3=(y2+y3)/2</a:t>
            </a:r>
          </a:p>
          <a:p>
            <a:pPr algn="l" eaLnBrk="1" hangingPunct="1"/>
            <a:endParaRPr lang="es-ES" sz="1000" b="0" dirty="0">
              <a:latin typeface="Courier New" pitchFamily="49" charset="0"/>
            </a:endParaRP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</a:t>
            </a:r>
            <a:r>
              <a:rPr lang="es-ES" sz="10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s-ES" sz="1000" b="0" dirty="0">
                <a:latin typeface="Courier New" pitchFamily="49" charset="0"/>
              </a:rPr>
              <a:t> Serpinsky(hc,x1,y1,xc2,yc2,xc1,yc1,N-1)</a:t>
            </a:r>
          </a:p>
          <a:p>
            <a:pPr algn="l" eaLnBrk="1" hangingPunct="1"/>
            <a:r>
              <a:rPr lang="es-ES" sz="1000" b="0" dirty="0">
                <a:latin typeface="Courier New" pitchFamily="49" charset="0"/>
              </a:rPr>
              <a:t>    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Serpinsky</a:t>
            </a:r>
            <a:r>
              <a:rPr lang="en-US" sz="1000" b="0" dirty="0">
                <a:latin typeface="Courier New" pitchFamily="49" charset="0"/>
              </a:rPr>
              <a:t>(hc,xc2,yc2,x2,y2,xc3,yc3,N-1)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call</a:t>
            </a:r>
            <a:r>
              <a:rPr lang="en-US" sz="1000" b="0" dirty="0">
                <a:latin typeface="Courier New" pitchFamily="49" charset="0"/>
              </a:rPr>
              <a:t> </a:t>
            </a:r>
            <a:r>
              <a:rPr lang="en-US" sz="1000" b="0" dirty="0" err="1">
                <a:latin typeface="Courier New" pitchFamily="49" charset="0"/>
              </a:rPr>
              <a:t>Serpinsky</a:t>
            </a:r>
            <a:r>
              <a:rPr lang="en-US" sz="1000" b="0" dirty="0">
                <a:latin typeface="Courier New" pitchFamily="49" charset="0"/>
              </a:rPr>
              <a:t>(hc,xc1,yc1,xc3,yc3,x3,y3,N-1)</a:t>
            </a:r>
          </a:p>
          <a:p>
            <a:pPr algn="l" eaLnBrk="1" hangingPunct="1"/>
            <a:r>
              <a:rPr lang="en-US" sz="1000" b="0" dirty="0">
                <a:latin typeface="Courier New" pitchFamily="49" charset="0"/>
              </a:rPr>
              <a:t>  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subroutine</a:t>
            </a:r>
            <a:r>
              <a:rPr lang="ru-RU" sz="1000" b="0" dirty="0">
                <a:latin typeface="Courier New" pitchFamily="49" charset="0"/>
              </a:rPr>
              <a:t> </a:t>
            </a:r>
            <a:r>
              <a:rPr lang="ru-RU" sz="1000" b="0" dirty="0" err="1">
                <a:latin typeface="Courier New" pitchFamily="49" charset="0"/>
              </a:rPr>
              <a:t>Serpinsky</a:t>
            </a:r>
            <a:endParaRPr lang="ru-RU" sz="1000" b="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0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41987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Вариант  программы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Конфигурация окна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1752600"/>
            <a:ext cx="9144000" cy="396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graph1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ifqwin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logical(4)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flag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GetWindowConfig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"Number of X pixels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wc.NUMXPIXELS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"Number of Y pixels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wc.NUMYPIXELS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wc.title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Первая программа"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Получить текущее разрешение окна приложения, установить заголовок окна.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Системы координат</a:t>
            </a:r>
          </a:p>
        </p:txBody>
      </p:sp>
      <p:sp>
        <p:nvSpPr>
          <p:cNvPr id="7171" name="Line 680"/>
          <p:cNvSpPr>
            <a:spLocks noChangeShapeType="1"/>
          </p:cNvSpPr>
          <p:nvPr/>
        </p:nvSpPr>
        <p:spPr bwMode="auto">
          <a:xfrm flipH="1">
            <a:off x="838200" y="1447800"/>
            <a:ext cx="0" cy="426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2" name="Line 681"/>
          <p:cNvSpPr>
            <a:spLocks noChangeShapeType="1"/>
          </p:cNvSpPr>
          <p:nvPr/>
        </p:nvSpPr>
        <p:spPr bwMode="auto">
          <a:xfrm>
            <a:off x="838200" y="1447800"/>
            <a:ext cx="7239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3" name="Text Box 682"/>
          <p:cNvSpPr txBox="1">
            <a:spLocks noChangeArrowheads="1"/>
          </p:cNvSpPr>
          <p:nvPr/>
        </p:nvSpPr>
        <p:spPr bwMode="auto">
          <a:xfrm>
            <a:off x="494288" y="895290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66CC"/>
                </a:solidFill>
                <a:latin typeface="Courier New" pitchFamily="49" charset="0"/>
              </a:rPr>
              <a:t>(0,0)</a:t>
            </a:r>
          </a:p>
        </p:txBody>
      </p:sp>
      <p:sp>
        <p:nvSpPr>
          <p:cNvPr id="7174" name="Line 685"/>
          <p:cNvSpPr>
            <a:spLocks noChangeShapeType="1"/>
          </p:cNvSpPr>
          <p:nvPr/>
        </p:nvSpPr>
        <p:spPr bwMode="auto">
          <a:xfrm>
            <a:off x="838200" y="5715000"/>
            <a:ext cx="72390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Line 686"/>
          <p:cNvSpPr>
            <a:spLocks noChangeShapeType="1"/>
          </p:cNvSpPr>
          <p:nvPr/>
        </p:nvSpPr>
        <p:spPr bwMode="auto">
          <a:xfrm>
            <a:off x="8077200" y="1447800"/>
            <a:ext cx="0" cy="426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7176" name="Text Box 688"/>
          <p:cNvSpPr txBox="1">
            <a:spLocks noChangeArrowheads="1"/>
          </p:cNvSpPr>
          <p:nvPr/>
        </p:nvSpPr>
        <p:spPr bwMode="auto">
          <a:xfrm>
            <a:off x="2362200" y="1219200"/>
            <a:ext cx="4191000" cy="4572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0066CC"/>
                </a:solidFill>
                <a:latin typeface="Verdana" pitchFamily="34" charset="0"/>
              </a:rPr>
              <a:t>физические координаты</a:t>
            </a:r>
          </a:p>
        </p:txBody>
      </p:sp>
      <p:sp>
        <p:nvSpPr>
          <p:cNvPr id="7177" name="Text Box 689"/>
          <p:cNvSpPr txBox="1">
            <a:spLocks noChangeArrowheads="1"/>
          </p:cNvSpPr>
          <p:nvPr/>
        </p:nvSpPr>
        <p:spPr bwMode="auto">
          <a:xfrm>
            <a:off x="5733633" y="895290"/>
            <a:ext cx="28007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66CC"/>
                </a:solidFill>
                <a:latin typeface="Courier New" pitchFamily="49" charset="0"/>
              </a:rPr>
              <a:t>(</a:t>
            </a:r>
            <a:r>
              <a:rPr lang="en-US" sz="2000" dirty="0" err="1">
                <a:solidFill>
                  <a:srgbClr val="0066CC"/>
                </a:solidFill>
                <a:latin typeface="Courier New" pitchFamily="49" charset="0"/>
              </a:rPr>
              <a:t>wc.NumXpixels</a:t>
            </a:r>
            <a:r>
              <a:rPr lang="ru-RU" sz="2000" dirty="0">
                <a:solidFill>
                  <a:srgbClr val="0066CC"/>
                </a:solidFill>
                <a:latin typeface="Courier New" pitchFamily="49" charset="0"/>
              </a:rPr>
              <a:t>,0)</a:t>
            </a:r>
          </a:p>
        </p:txBody>
      </p:sp>
      <p:sp>
        <p:nvSpPr>
          <p:cNvPr id="7178" name="Text Box 690"/>
          <p:cNvSpPr txBox="1">
            <a:spLocks noChangeArrowheads="1"/>
          </p:cNvSpPr>
          <p:nvPr/>
        </p:nvSpPr>
        <p:spPr bwMode="auto">
          <a:xfrm>
            <a:off x="728454" y="5791200"/>
            <a:ext cx="28007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0066CC"/>
                </a:solidFill>
                <a:latin typeface="Courier New" pitchFamily="49" charset="0"/>
              </a:rPr>
              <a:t>(</a:t>
            </a:r>
            <a:r>
              <a:rPr lang="en-US" sz="2000">
                <a:solidFill>
                  <a:srgbClr val="0066CC"/>
                </a:solidFill>
                <a:latin typeface="Courier New" pitchFamily="49" charset="0"/>
              </a:rPr>
              <a:t>0,wc.NumYpixels</a:t>
            </a:r>
            <a:r>
              <a:rPr lang="ru-RU" sz="2000">
                <a:solidFill>
                  <a:srgbClr val="0066CC"/>
                </a:solidFill>
                <a:latin typeface="Courier New" pitchFamily="49" charset="0"/>
              </a:rPr>
              <a:t>)</a:t>
            </a:r>
          </a:p>
        </p:txBody>
      </p:sp>
      <p:sp useBgFill="1">
        <p:nvSpPr>
          <p:cNvPr id="7179" name="Rectangle 691"/>
          <p:cNvSpPr>
            <a:spLocks noChangeArrowheads="1"/>
          </p:cNvSpPr>
          <p:nvPr/>
        </p:nvSpPr>
        <p:spPr bwMode="auto">
          <a:xfrm>
            <a:off x="1524000" y="2133600"/>
            <a:ext cx="5791200" cy="2819400"/>
          </a:xfrm>
          <a:prstGeom prst="rect">
            <a:avLst/>
          </a:prstGeom>
          <a:ln w="381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7180" name="Text Box 692"/>
          <p:cNvSpPr txBox="1">
            <a:spLocks noChangeArrowheads="1"/>
          </p:cNvSpPr>
          <p:nvPr/>
        </p:nvSpPr>
        <p:spPr bwMode="auto">
          <a:xfrm>
            <a:off x="2895600" y="1905000"/>
            <a:ext cx="2895600" cy="4572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latin typeface="Verdana" pitchFamily="34" charset="0"/>
              </a:rPr>
              <a:t>порт просмотра</a:t>
            </a:r>
          </a:p>
        </p:txBody>
      </p:sp>
      <p:sp>
        <p:nvSpPr>
          <p:cNvPr id="7181" name="Line 693"/>
          <p:cNvSpPr>
            <a:spLocks noChangeShapeType="1"/>
          </p:cNvSpPr>
          <p:nvPr/>
        </p:nvSpPr>
        <p:spPr bwMode="auto">
          <a:xfrm flipH="1" flipV="1">
            <a:off x="1524000" y="3505200"/>
            <a:ext cx="0" cy="1447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Line 694"/>
          <p:cNvSpPr>
            <a:spLocks noChangeShapeType="1"/>
          </p:cNvSpPr>
          <p:nvPr/>
        </p:nvSpPr>
        <p:spPr bwMode="auto">
          <a:xfrm flipV="1">
            <a:off x="1524000" y="4953000"/>
            <a:ext cx="4876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3" name="Text Box 695"/>
          <p:cNvSpPr txBox="1">
            <a:spLocks noChangeArrowheads="1"/>
          </p:cNvSpPr>
          <p:nvPr/>
        </p:nvSpPr>
        <p:spPr bwMode="auto">
          <a:xfrm>
            <a:off x="1600200" y="4476690"/>
            <a:ext cx="15696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8000"/>
                </a:solidFill>
                <a:latin typeface="Courier New" pitchFamily="49" charset="0"/>
              </a:rPr>
              <a:t>(</a:t>
            </a:r>
            <a:r>
              <a:rPr lang="en-US" sz="2000" dirty="0">
                <a:solidFill>
                  <a:srgbClr val="008000"/>
                </a:solidFill>
                <a:latin typeface="Courier New" pitchFamily="49" charset="0"/>
              </a:rPr>
              <a:t>wx1,wy1</a:t>
            </a:r>
            <a:r>
              <a:rPr lang="ru-RU" sz="2000" dirty="0">
                <a:solidFill>
                  <a:srgbClr val="008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7184" name="Text Box 696"/>
          <p:cNvSpPr txBox="1">
            <a:spLocks noChangeArrowheads="1"/>
          </p:cNvSpPr>
          <p:nvPr/>
        </p:nvSpPr>
        <p:spPr bwMode="auto">
          <a:xfrm>
            <a:off x="1059745" y="1524000"/>
            <a:ext cx="12618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latin typeface="Courier New" pitchFamily="49" charset="0"/>
              </a:rPr>
              <a:t>(</a:t>
            </a:r>
            <a:r>
              <a:rPr lang="en-US" sz="2000" dirty="0">
                <a:latin typeface="Courier New" pitchFamily="49" charset="0"/>
              </a:rPr>
              <a:t>x1,y1</a:t>
            </a:r>
            <a:r>
              <a:rPr lang="ru-RU" sz="2000" dirty="0">
                <a:latin typeface="Courier New" pitchFamily="49" charset="0"/>
              </a:rPr>
              <a:t>)</a:t>
            </a:r>
          </a:p>
        </p:txBody>
      </p:sp>
      <p:sp>
        <p:nvSpPr>
          <p:cNvPr id="7185" name="Text Box 697"/>
          <p:cNvSpPr txBox="1">
            <a:spLocks noChangeArrowheads="1"/>
          </p:cNvSpPr>
          <p:nvPr/>
        </p:nvSpPr>
        <p:spPr bwMode="auto">
          <a:xfrm>
            <a:off x="6685845" y="4962525"/>
            <a:ext cx="12618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>
                <a:latin typeface="Courier New" pitchFamily="49" charset="0"/>
              </a:rPr>
              <a:t>(</a:t>
            </a:r>
            <a:r>
              <a:rPr lang="en-US" sz="2000">
                <a:latin typeface="Courier New" pitchFamily="49" charset="0"/>
              </a:rPr>
              <a:t>x2,y2</a:t>
            </a:r>
            <a:r>
              <a:rPr lang="ru-RU" sz="2000">
                <a:latin typeface="Courier New" pitchFamily="49" charset="0"/>
              </a:rPr>
              <a:t>)</a:t>
            </a:r>
          </a:p>
        </p:txBody>
      </p:sp>
      <p:sp>
        <p:nvSpPr>
          <p:cNvPr id="7186" name="Text Box 698"/>
          <p:cNvSpPr txBox="1">
            <a:spLocks noChangeArrowheads="1"/>
          </p:cNvSpPr>
          <p:nvPr/>
        </p:nvSpPr>
        <p:spPr bwMode="auto">
          <a:xfrm>
            <a:off x="5593140" y="2362200"/>
            <a:ext cx="15696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8000"/>
                </a:solidFill>
                <a:latin typeface="Courier New" pitchFamily="49" charset="0"/>
              </a:rPr>
              <a:t>(</a:t>
            </a:r>
            <a:r>
              <a:rPr lang="en-US" sz="2000" dirty="0">
                <a:solidFill>
                  <a:srgbClr val="008000"/>
                </a:solidFill>
                <a:latin typeface="Courier New" pitchFamily="49" charset="0"/>
              </a:rPr>
              <a:t>wx2,wy2</a:t>
            </a:r>
            <a:r>
              <a:rPr lang="ru-RU" sz="2000" dirty="0">
                <a:solidFill>
                  <a:srgbClr val="008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7187" name="Oval 699"/>
          <p:cNvSpPr>
            <a:spLocks noChangeArrowheads="1"/>
          </p:cNvSpPr>
          <p:nvPr/>
        </p:nvSpPr>
        <p:spPr bwMode="auto">
          <a:xfrm>
            <a:off x="762000" y="1371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Oval 700"/>
          <p:cNvSpPr>
            <a:spLocks noChangeArrowheads="1"/>
          </p:cNvSpPr>
          <p:nvPr/>
        </p:nvSpPr>
        <p:spPr bwMode="auto">
          <a:xfrm>
            <a:off x="8001000" y="56388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Oval 701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Oval 702"/>
          <p:cNvSpPr>
            <a:spLocks noChangeArrowheads="1"/>
          </p:cNvSpPr>
          <p:nvPr/>
        </p:nvSpPr>
        <p:spPr bwMode="auto">
          <a:xfrm>
            <a:off x="1447800" y="205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1" name="Oval 703"/>
          <p:cNvSpPr>
            <a:spLocks noChangeArrowheads="1"/>
          </p:cNvSpPr>
          <p:nvPr/>
        </p:nvSpPr>
        <p:spPr bwMode="auto">
          <a:xfrm>
            <a:off x="1447800" y="48768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Oval 704"/>
          <p:cNvSpPr>
            <a:spLocks noChangeArrowheads="1"/>
          </p:cNvSpPr>
          <p:nvPr/>
        </p:nvSpPr>
        <p:spPr bwMode="auto">
          <a:xfrm>
            <a:off x="7239000" y="20574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7193" name="Text Box 705"/>
          <p:cNvSpPr txBox="1">
            <a:spLocks noChangeArrowheads="1"/>
          </p:cNvSpPr>
          <p:nvPr/>
        </p:nvSpPr>
        <p:spPr bwMode="auto">
          <a:xfrm>
            <a:off x="3733800" y="4724400"/>
            <a:ext cx="990600" cy="4572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008000"/>
                </a:solidFill>
                <a:latin typeface="Verdana" pitchFamily="34" charset="0"/>
              </a:rPr>
              <a:t>окно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0" y="1066800"/>
            <a:ext cx="9144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SetViewOrg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xp,yp,t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перенос начала координат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(0,0)</a:t>
            </a:r>
            <a:r>
              <a:rPr lang="ru-RU" sz="26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 точку физической системы координат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(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xp,yp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0" y="2620963"/>
            <a:ext cx="91440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SetClipRgn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(x1,y1,x2,y2)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ограничение области вывода данных.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0" y="3763963"/>
            <a:ext cx="91440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call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SetViewPort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(x1,y1,x2,y2)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установка порта просмотра.</a:t>
            </a: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0" y="4906963"/>
            <a:ext cx="91440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res </a:t>
            </a:r>
            <a:r>
              <a:rPr lang="ru-RU" sz="2600" dirty="0" smtClean="0">
                <a:solidFill>
                  <a:srgbClr val="0070C0"/>
                </a:solidFill>
                <a:latin typeface="Courier New" pitchFamily="49" charset="0"/>
              </a:rPr>
              <a:t>=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 err="1" smtClean="0">
                <a:solidFill>
                  <a:srgbClr val="0070C0"/>
                </a:solidFill>
                <a:latin typeface="Courier New" pitchFamily="49" charset="0"/>
              </a:rPr>
              <a:t>SetWindow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(finvert,wx1,wy1,wx2,wy2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-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установка окна.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Системы координат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Системы координат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Пример. Создать окно для построения графика функции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y(x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) = sin(x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на отрезке от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0.0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до 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3.0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1905000"/>
            <a:ext cx="9144000" cy="419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0"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graph2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use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ifqwin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logical(4)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flag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ires4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GetWindowConfig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wc.title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Оконная система координат"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flag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SetWindowConfig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call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SetViewPort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(100,100,&amp; 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INT2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(wc.NumXpixels-100),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INT2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(wc.NumYpixels-100))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ires4 =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SetWindow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(.TRUE.,0.0d0,0.0d0,0.0d0,3.0d0)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371600" y="780157"/>
            <a:ext cx="769620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 – $BLACK,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черный;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 – $BLUE,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синий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 – $GREEN,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зеленый;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 – $CYAN,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голубой;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4 – $RED,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</a:t>
            </a:r>
            <a:r>
              <a:rPr lang="en-US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красный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5 – $MAGENTA,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en-US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фиолетовый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6 – $BROWN,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en-US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коричневый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7 – $WHITE,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белый;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8 – $GRAY,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серый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9 – $LIGHTBLUE,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en-US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светло-синий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 – $LIGHTGREEN,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светло-зеленый;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11 – $LIGHTCYAN,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светло-голубой;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12 – $LIGHTRED,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светло-красный;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13 – $LIGHTMAGENTA,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светло-фиолетовый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14 – $YELLOW,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желтый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</a:p>
          <a:p>
            <a:pPr algn="l" eaLnBrk="1" hangingPunct="1"/>
            <a:r>
              <a:rPr lang="ru-RU" sz="24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15 – $LIGHTWHITE,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ярко-белый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3905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 smtClean="0">
                <a:solidFill>
                  <a:schemeClr val="accent6"/>
                </a:solidFill>
                <a:latin typeface="Verdana" pitchFamily="34" charset="0"/>
              </a:rPr>
              <a:t>Стандартная палитра 16 цветов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11242</TotalTime>
  <Words>2395</Words>
  <Application>Microsoft Office PowerPoint</Application>
  <PresentationFormat>Экран (4:3)</PresentationFormat>
  <Paragraphs>545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1728</cp:revision>
  <cp:lastPrinted>1601-01-01T00:00:00Z</cp:lastPrinted>
  <dcterms:created xsi:type="dcterms:W3CDTF">1601-01-01T00:00:00Z</dcterms:created>
  <dcterms:modified xsi:type="dcterms:W3CDTF">2012-09-12T18:16:08Z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