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4.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5.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6.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7.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8.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9.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0.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1.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theme/theme12.xml" ContentType="application/vnd.openxmlformats-officedocument.theme+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theme/theme13.xml" ContentType="application/vnd.openxmlformats-officedocument.theme+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theme/theme14.xml" ContentType="application/vnd.openxmlformats-officedocument.theme+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5"/>
    <p:sldMasterId id="2147483756" r:id="rId6"/>
    <p:sldMasterId id="2147483776" r:id="rId7"/>
    <p:sldMasterId id="2147483792" r:id="rId8"/>
    <p:sldMasterId id="2147483829" r:id="rId9"/>
    <p:sldMasterId id="2147483843" r:id="rId10"/>
    <p:sldMasterId id="2147483852" r:id="rId11"/>
    <p:sldMasterId id="2147483863" r:id="rId12"/>
    <p:sldMasterId id="2147483877" r:id="rId13"/>
    <p:sldMasterId id="2147483887" r:id="rId14"/>
    <p:sldMasterId id="2147483900" r:id="rId15"/>
    <p:sldMasterId id="2147483919" r:id="rId16"/>
    <p:sldMasterId id="2147483931" r:id="rId17"/>
    <p:sldMasterId id="2147483947" r:id="rId18"/>
    <p:sldMasterId id="2147483957" r:id="rId19"/>
  </p:sldMasterIdLst>
  <p:notesMasterIdLst>
    <p:notesMasterId r:id="rId27"/>
  </p:notesMasterIdLst>
  <p:handoutMasterIdLst>
    <p:handoutMasterId r:id="rId28"/>
  </p:handoutMasterIdLst>
  <p:sldIdLst>
    <p:sldId id="381" r:id="rId20"/>
    <p:sldId id="263" r:id="rId21"/>
    <p:sldId id="414" r:id="rId22"/>
    <p:sldId id="415" r:id="rId23"/>
    <p:sldId id="416" r:id="rId24"/>
    <p:sldId id="417" r:id="rId25"/>
    <p:sldId id="376" r:id="rId26"/>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orient="horz" pos="1114">
          <p15:clr>
            <a:srgbClr val="A4A3A4"/>
          </p15:clr>
        </p15:guide>
        <p15:guide id="10" pos="3646">
          <p15:clr>
            <a:srgbClr val="A4A3A4"/>
          </p15:clr>
        </p15:guide>
        <p15:guide id="11" pos="2557">
          <p15:clr>
            <a:srgbClr val="A4A3A4"/>
          </p15:clr>
        </p15:guide>
        <p15:guide id="12" pos="4710">
          <p15:clr>
            <a:srgbClr val="A4A3A4"/>
          </p15:clr>
        </p15:guide>
        <p15:guide id="13" pos="2260">
          <p15:clr>
            <a:srgbClr val="A4A3A4"/>
          </p15:clr>
        </p15:guide>
        <p15:guide id="14" pos="5123">
          <p15:clr>
            <a:srgbClr val="A4A3A4"/>
          </p15:clr>
        </p15:guide>
        <p15:guide id="15" pos="1379">
          <p15:clr>
            <a:srgbClr val="A4A3A4"/>
          </p15:clr>
        </p15:guide>
        <p15:guide id="16" pos="2626">
          <p15:clr>
            <a:srgbClr val="A4A3A4"/>
          </p15:clr>
        </p15:guide>
        <p15:guide id="17" pos="3784">
          <p15:clr>
            <a:srgbClr val="A4A3A4"/>
          </p15:clr>
        </p15:guide>
        <p15:guide id="18" pos="4762">
          <p15:clr>
            <a:srgbClr val="A4A3A4"/>
          </p15:clr>
        </p15:guide>
        <p15:guide id="19" pos="6368">
          <p15:clr>
            <a:srgbClr val="A4A3A4"/>
          </p15:clr>
        </p15:guide>
        <p15:guide id="20" pos="7548">
          <p15:clr>
            <a:srgbClr val="A4A3A4"/>
          </p15:clr>
        </p15:guide>
        <p15:guide id="21" pos="328">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initials="J" lastIdx="36" clrIdx="0"/>
  <p:cmAuthor id="1" name="Brandy Porter" initials="BP" lastIdx="24" clrIdx="1">
    <p:extLst>
      <p:ext uri="{19B8F6BF-5375-455C-9EA6-DF929625EA0E}">
        <p15:presenceInfo xmlns="" xmlns:p15="http://schemas.microsoft.com/office/powerpoint/2012/main" userId="45c84dd251147172" providerId="Windows Live"/>
      </p:ext>
    </p:extLst>
  </p:cmAuthor>
  <p:cmAuthor id="2" name="Chris Mayo" initials="Mayo" lastIdx="8" clrIdx="2">
    <p:extLst>
      <p:ext uri="{19B8F6BF-5375-455C-9EA6-DF929625EA0E}">
        <p15:presenceInfo xmlns="" xmlns:p15="http://schemas.microsoft.com/office/powerpoint/2012/main" userId="Chris Mayo" providerId="None"/>
      </p:ext>
    </p:extLst>
  </p:cmAuthor>
  <p:cmAuthor id="3" name="Chris Mayo" initials="CM" lastIdx="10" clrIdx="3">
    <p:extLst>
      <p:ext uri="{19B8F6BF-5375-455C-9EA6-DF929625EA0E}">
        <p15:presenceInfo xmlns="" xmlns:p15="http://schemas.microsoft.com/office/powerpoint/2012/main" userId="S-1-5-21-2127521184-1604012920-1887927527-417774" providerId="AD"/>
      </p:ext>
    </p:extLst>
  </p:cmAuthor>
  <p:cmAuthor id="4" name="Brian Harper" initials="" lastIdx="8"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D80A"/>
    <a:srgbClr val="7FBA00"/>
    <a:srgbClr val="9B4F96"/>
    <a:srgbClr val="F472D0"/>
    <a:srgbClr val="00188F"/>
    <a:srgbClr val="E81123"/>
    <a:srgbClr val="68217A"/>
    <a:srgbClr val="EC008C"/>
    <a:srgbClr val="FF8C00"/>
    <a:srgbClr val="FFF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82" autoAdjust="0"/>
    <p:restoredTop sz="52096" autoAdjust="0"/>
  </p:normalViewPr>
  <p:slideViewPr>
    <p:cSldViewPr snapToGrid="0">
      <p:cViewPr varScale="1">
        <p:scale>
          <a:sx n="32" d="100"/>
          <a:sy n="32" d="100"/>
        </p:scale>
        <p:origin x="-1352" y="-112"/>
      </p:cViewPr>
      <p:guideLst>
        <p:guide orient="horz" pos="933"/>
        <p:guide orient="horz" pos="4171"/>
        <p:guide orient="horz" pos="2514"/>
        <p:guide orient="horz" pos="3347"/>
        <p:guide orient="horz" pos="3624"/>
        <p:guide orient="horz" pos="492"/>
        <p:guide orient="horz" pos="1057"/>
        <p:guide orient="horz" pos="2375"/>
        <p:guide orient="horz" pos="1114"/>
        <p:guide pos="3646"/>
        <p:guide pos="2557"/>
        <p:guide pos="4710"/>
        <p:guide pos="2260"/>
        <p:guide pos="5123"/>
        <p:guide pos="1379"/>
        <p:guide pos="2626"/>
        <p:guide pos="3784"/>
        <p:guide pos="4762"/>
        <p:guide pos="6368"/>
        <p:guide pos="7548"/>
        <p:guide pos="328"/>
      </p:guideLst>
    </p:cSldViewPr>
  </p:slideViewPr>
  <p:outlineViewPr>
    <p:cViewPr>
      <p:scale>
        <a:sx n="33" d="100"/>
        <a:sy n="33" d="100"/>
      </p:scale>
      <p:origin x="0" y="28416"/>
    </p:cViewPr>
  </p:outlineViewPr>
  <p:notesTextViewPr>
    <p:cViewPr>
      <p:scale>
        <a:sx n="3" d="2"/>
        <a:sy n="3" d="2"/>
      </p:scale>
      <p:origin x="0" y="0"/>
    </p:cViewPr>
  </p:notesTextViewPr>
  <p:sorterViewPr>
    <p:cViewPr>
      <p:scale>
        <a:sx n="100" d="100"/>
        <a:sy n="100" d="100"/>
      </p:scale>
      <p:origin x="0" y="1152"/>
    </p:cViewPr>
  </p:sorterViewPr>
  <p:notesViewPr>
    <p:cSldViewPr snapToGrid="0" showGuides="1">
      <p:cViewPr varScale="1">
        <p:scale>
          <a:sx n="133" d="100"/>
          <a:sy n="133" d="100"/>
        </p:scale>
        <p:origin x="-469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xml"/><Relationship Id="rId21" Type="http://schemas.openxmlformats.org/officeDocument/2006/relationships/slide" Target="slides/slide2.xml"/><Relationship Id="rId22" Type="http://schemas.openxmlformats.org/officeDocument/2006/relationships/slide" Target="slides/slide3.xml"/><Relationship Id="rId23" Type="http://schemas.openxmlformats.org/officeDocument/2006/relationships/slide" Target="slides/slide4.xml"/><Relationship Id="rId24" Type="http://schemas.openxmlformats.org/officeDocument/2006/relationships/slide" Target="slides/slide5.xml"/><Relationship Id="rId25" Type="http://schemas.openxmlformats.org/officeDocument/2006/relationships/slide" Target="slides/slide6.xml"/><Relationship Id="rId26" Type="http://schemas.openxmlformats.org/officeDocument/2006/relationships/slide" Target="slides/slide7.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30" Type="http://schemas.openxmlformats.org/officeDocument/2006/relationships/commentAuthors" Target="commentAuthors.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Master" Target="slideMasters/slideMaster5.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slideMaster" Target="slideMasters/slideMaster4.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Master" Target="slideMasters/slideMaster6.xml"/><Relationship Id="rId11" Type="http://schemas.openxmlformats.org/officeDocument/2006/relationships/slideMaster" Target="slideMasters/slideMaster7.xml"/><Relationship Id="rId12" Type="http://schemas.openxmlformats.org/officeDocument/2006/relationships/slideMaster" Target="slideMasters/slideMaster8.xml"/><Relationship Id="rId13" Type="http://schemas.openxmlformats.org/officeDocument/2006/relationships/slideMaster" Target="slideMasters/slideMaster9.xml"/><Relationship Id="rId14" Type="http://schemas.openxmlformats.org/officeDocument/2006/relationships/slideMaster" Target="slideMasters/slideMaster10.xml"/><Relationship Id="rId15" Type="http://schemas.openxmlformats.org/officeDocument/2006/relationships/slideMaster" Target="slideMasters/slideMaster11.xml"/><Relationship Id="rId16" Type="http://schemas.openxmlformats.org/officeDocument/2006/relationships/slideMaster" Target="slideMasters/slideMaster12.xml"/><Relationship Id="rId17" Type="http://schemas.openxmlformats.org/officeDocument/2006/relationships/slideMaster" Target="slideMasters/slideMaster13.xml"/><Relationship Id="rId18" Type="http://schemas.openxmlformats.org/officeDocument/2006/relationships/slideMaster" Target="slideMasters/slideMaster14.xml"/><Relationship Id="rId19" Type="http://schemas.openxmlformats.org/officeDocument/2006/relationships/slideMaster" Target="slideMasters/slideMaster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4/25/13</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4/25/13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a:t>
            </a:fld>
            <a:endParaRPr lang="en-US" dirty="0"/>
          </a:p>
        </p:txBody>
      </p:sp>
    </p:spTree>
    <p:extLst>
      <p:ext uri="{BB962C8B-B14F-4D97-AF65-F5344CB8AC3E}">
        <p14:creationId xmlns:p14="http://schemas.microsoft.com/office/powerpoint/2010/main" val="676127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kern="1200" dirty="0" smtClean="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2344617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82711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20203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294362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1019525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3611239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4.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4.png"/></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4.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4.png"/></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4.png"/></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4.png"/></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1.jp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2.jpg"/></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4.pn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4.png"/></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4.png"/></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4.png"/></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4.png"/></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4.png"/></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4.png"/></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4.png"/></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4.png"/></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4.png"/></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4.png"/></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2.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2.xml"/><Relationship Id="rId2" Type="http://schemas.openxmlformats.org/officeDocument/2006/relationships/image" Target="../media/image1.jpg"/></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4.png"/></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4.png"/></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7.png"/></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4.png"/></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4.png"/></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4.png"/></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image" Target="../media/image8.png"/></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image" Target="../media/image4.png"/></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image" Target="../media/image3.png"/></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jp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jp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jp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4.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4.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4.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4.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4.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4.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jp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4117153672"/>
      </p:ext>
    </p:extLst>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Logo on Background">
    <p:bg>
      <p:bgPr>
        <a:solidFill>
          <a:schemeClr val="accent1"/>
        </a:soli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2381853" y="1968878"/>
            <a:ext cx="7902146" cy="2874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9837451"/>
      </p:ext>
    </p:extLst>
  </p:cSld>
  <p:clrMapOvr>
    <a:masterClrMapping/>
  </p:clrMapOvr>
  <p:timing>
    <p:tnLst>
      <p:par>
        <p:cTn xmlns:p14="http://schemas.microsoft.com/office/powerpoint/2010/mai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Statement with Points">
    <p:spTree>
      <p:nvGrpSpPr>
        <p:cNvPr id="1" name=""/>
        <p:cNvGrpSpPr/>
        <p:nvPr/>
      </p:nvGrpSpPr>
      <p:grpSpPr>
        <a:xfrm>
          <a:off x="0" y="0"/>
          <a:ext cx="0" cy="0"/>
          <a:chOff x="0" y="0"/>
          <a:chExt cx="0" cy="0"/>
        </a:xfrm>
      </p:grpSpPr>
      <p:sp>
        <p:nvSpPr>
          <p:cNvPr id="11" name="Title 7"/>
          <p:cNvSpPr>
            <a:spLocks noGrp="1"/>
          </p:cNvSpPr>
          <p:nvPr>
            <p:ph type="title" hasCustomPrompt="1"/>
          </p:nvPr>
        </p:nvSpPr>
        <p:spPr>
          <a:xfrm>
            <a:off x="1008968" y="1606999"/>
            <a:ext cx="11149013" cy="583784"/>
          </a:xfrm>
        </p:spPr>
        <p:txBody>
          <a:bodyPr/>
          <a:lstStyle>
            <a:lvl1pPr marL="0" indent="0" algn="l" defTabSz="914363" rtl="0" eaLnBrk="1" latinLnBrk="0" hangingPunct="1">
              <a:lnSpc>
                <a:spcPct val="90000"/>
              </a:lnSpc>
              <a:spcBef>
                <a:spcPct val="20000"/>
              </a:spcBef>
              <a:buClr>
                <a:srgbClr val="00DCFF"/>
              </a:buClr>
              <a:buSzPct val="90000"/>
              <a:buFont typeface="Arial" pitchFamily="34" charset="0"/>
              <a:buNone/>
              <a:defRPr lang="en-US" sz="4200" kern="1200" dirty="0">
                <a:solidFill>
                  <a:schemeClr val="tx1">
                    <a:lumMod val="75000"/>
                    <a:lumOff val="25000"/>
                    <a:alpha val="99000"/>
                  </a:schemeClr>
                </a:solidFill>
                <a:latin typeface="Segoe UI Light" pitchFamily="34" charset="0"/>
                <a:ea typeface="+mn-ea"/>
                <a:cs typeface="Segoe UI Light" pitchFamily="34" charset="0"/>
              </a:defRPr>
            </a:lvl1pPr>
          </a:lstStyle>
          <a:p>
            <a:r>
              <a:rPr lang="en-US" dirty="0" smtClean="0"/>
              <a:t>Insert statement here</a:t>
            </a:r>
            <a:endParaRPr lang="en-US" dirty="0"/>
          </a:p>
        </p:txBody>
      </p:sp>
      <p:sp>
        <p:nvSpPr>
          <p:cNvPr id="13" name="Content Placeholder 9"/>
          <p:cNvSpPr>
            <a:spLocks noGrp="1"/>
          </p:cNvSpPr>
          <p:nvPr>
            <p:ph sz="quarter" idx="13" hasCustomPrompt="1"/>
          </p:nvPr>
        </p:nvSpPr>
        <p:spPr>
          <a:xfrm>
            <a:off x="1000124" y="4430512"/>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4</a:t>
            </a:r>
            <a:endParaRPr lang="en-US" dirty="0"/>
          </a:p>
        </p:txBody>
      </p:sp>
      <p:sp>
        <p:nvSpPr>
          <p:cNvPr id="14" name="Content Placeholder 9"/>
          <p:cNvSpPr>
            <a:spLocks noGrp="1"/>
          </p:cNvSpPr>
          <p:nvPr>
            <p:ph sz="quarter" idx="14" hasCustomPrompt="1"/>
          </p:nvPr>
        </p:nvSpPr>
        <p:spPr>
          <a:xfrm>
            <a:off x="1000124" y="3888646"/>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3</a:t>
            </a:r>
            <a:endParaRPr lang="en-US" dirty="0"/>
          </a:p>
        </p:txBody>
      </p:sp>
      <p:sp>
        <p:nvSpPr>
          <p:cNvPr id="12" name="Content Placeholder 9"/>
          <p:cNvSpPr>
            <a:spLocks noGrp="1"/>
          </p:cNvSpPr>
          <p:nvPr>
            <p:ph sz="quarter" idx="12" hasCustomPrompt="1"/>
          </p:nvPr>
        </p:nvSpPr>
        <p:spPr>
          <a:xfrm>
            <a:off x="1000124" y="3359486"/>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2</a:t>
            </a:r>
            <a:endParaRPr lang="en-US" dirty="0"/>
          </a:p>
        </p:txBody>
      </p:sp>
      <p:sp>
        <p:nvSpPr>
          <p:cNvPr id="10" name="Content Placeholder 9"/>
          <p:cNvSpPr>
            <a:spLocks noGrp="1"/>
          </p:cNvSpPr>
          <p:nvPr>
            <p:ph sz="quarter" idx="11" hasCustomPrompt="1"/>
          </p:nvPr>
        </p:nvSpPr>
        <p:spPr>
          <a:xfrm>
            <a:off x="1000124" y="2817620"/>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1</a:t>
            </a:r>
            <a:endParaRPr lang="en-US" dirty="0"/>
          </a:p>
        </p:txBody>
      </p:sp>
      <p:sp>
        <p:nvSpPr>
          <p:cNvPr id="15" name="Content Placeholder 9"/>
          <p:cNvSpPr>
            <a:spLocks noGrp="1"/>
          </p:cNvSpPr>
          <p:nvPr>
            <p:ph sz="quarter" idx="15" hasCustomPrompt="1"/>
          </p:nvPr>
        </p:nvSpPr>
        <p:spPr>
          <a:xfrm>
            <a:off x="1003662" y="4986966"/>
            <a:ext cx="8193501"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5</a:t>
            </a:r>
            <a:endParaRPr lang="en-US" dirty="0"/>
          </a:p>
        </p:txBody>
      </p:sp>
    </p:spTree>
    <p:extLst>
      <p:ext uri="{BB962C8B-B14F-4D97-AF65-F5344CB8AC3E}">
        <p14:creationId xmlns:p14="http://schemas.microsoft.com/office/powerpoint/2010/main" val="16390279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42081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478004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930844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72133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162614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461913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55938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035663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955684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568750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5805854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53469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972932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519113" y="1447800"/>
            <a:ext cx="11149012" cy="17635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441" y="6356351"/>
            <a:ext cx="2844059" cy="365125"/>
          </a:xfrm>
          <a:prstGeom prst="rect">
            <a:avLst/>
          </a:prstGeom>
        </p:spPr>
        <p:txBody>
          <a:bodyPr/>
          <a:lstStyle/>
          <a:p>
            <a:fld id="{2F6008AC-5801-426A-A32C-0264DBB691D9}" type="datetimeFigureOut">
              <a:rPr lang="en-US" smtClean="0">
                <a:solidFill>
                  <a:srgbClr val="FFFFFF"/>
                </a:solidFill>
              </a:rPr>
              <a:pPr/>
              <a:t>4/25/13</a:t>
            </a:fld>
            <a:endParaRPr lang="en-US">
              <a:solidFill>
                <a:srgbClr val="FFFFFF"/>
              </a:solidFill>
            </a:endParaRPr>
          </a:p>
        </p:txBody>
      </p:sp>
      <p:sp>
        <p:nvSpPr>
          <p:cNvPr id="5" name="Footer Placeholder 4"/>
          <p:cNvSpPr>
            <a:spLocks noGrp="1"/>
          </p:cNvSpPr>
          <p:nvPr>
            <p:ph type="ftr" sz="quarter" idx="11"/>
          </p:nvPr>
        </p:nvSpPr>
        <p:spPr>
          <a:xfrm>
            <a:off x="4164515" y="6356351"/>
            <a:ext cx="3859795" cy="365125"/>
          </a:xfrm>
          <a:prstGeom prst="rect">
            <a:avLst/>
          </a:prstGeom>
        </p:spPr>
        <p:txBody>
          <a:bodyPr/>
          <a:lstStyle/>
          <a:p>
            <a:endParaRPr lang="en-US">
              <a:solidFill>
                <a:srgbClr val="FFFFFF"/>
              </a:solidFill>
            </a:endParaRPr>
          </a:p>
        </p:txBody>
      </p:sp>
      <p:sp>
        <p:nvSpPr>
          <p:cNvPr id="6" name="Slide Number Placeholder 5"/>
          <p:cNvSpPr>
            <a:spLocks noGrp="1"/>
          </p:cNvSpPr>
          <p:nvPr>
            <p:ph type="sldNum" sz="quarter" idx="12"/>
          </p:nvPr>
        </p:nvSpPr>
        <p:spPr>
          <a:xfrm>
            <a:off x="8735325" y="6356351"/>
            <a:ext cx="2844059" cy="365125"/>
          </a:xfrm>
          <a:prstGeom prst="rect">
            <a:avLst/>
          </a:prstGeom>
        </p:spPr>
        <p:txBody>
          <a:bodyPr/>
          <a:lstStyle/>
          <a:p>
            <a:fld id="{5E8BC8D5-3BAD-4590-B1EB-0ACA1BF67789}"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137242171"/>
      </p:ext>
    </p:extLst>
  </p:cSld>
  <p:clrMapOvr>
    <a:masterClrMapping/>
  </p:clrMapOvr>
  <p:timing>
    <p:tnLst>
      <p:par>
        <p:cTn xmlns:p14="http://schemas.microsoft.com/office/powerpoint/2010/mai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254785836"/>
      </p:ext>
    </p:extLst>
  </p:cSld>
  <p:clrMapOvr>
    <a:masterClrMapping/>
  </p:clrMapOvr>
  <p:transition xmlns:p14="http://schemas.microsoft.com/office/powerpoint/2010/mai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437723594"/>
      </p:ext>
    </p:extLst>
  </p:cSld>
  <p:clrMapOvr>
    <a:masterClrMapping/>
  </p:clrMapOvr>
  <p:transition xmlns:p14="http://schemas.microsoft.com/office/powerpoint/2010/mai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48672768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168980898"/>
      </p:ext>
    </p:extLst>
  </p:cSld>
  <p:clrMapOvr>
    <a:masterClrMapping/>
  </p:clrMapOvr>
  <p:transition xmlns:p14="http://schemas.microsoft.com/office/powerpoint/2010/mai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4316184"/>
      </p:ext>
    </p:extLst>
  </p:cSld>
  <p:clrMapOvr>
    <a:masterClrMapping/>
  </p:clrMapOvr>
  <p:transition xmlns:p14="http://schemas.microsoft.com/office/powerpoint/2010/mai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487621990"/>
      </p:ext>
    </p:extLst>
  </p:cSld>
  <p:clrMapOvr>
    <a:masterClrMapping/>
  </p:clrMapOvr>
  <p:transition xmlns:p14="http://schemas.microsoft.com/office/powerpoint/2010/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7804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50437785"/>
      </p:ext>
    </p:extLst>
  </p:cSld>
  <p:clrMapOvr>
    <a:masterClrMapping/>
  </p:clrMapOvr>
  <p:transition xmlns:p14="http://schemas.microsoft.com/office/powerpoint/2010/mai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1753583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spTree>
    <p:extLst>
      <p:ext uri="{BB962C8B-B14F-4D97-AF65-F5344CB8AC3E}">
        <p14:creationId xmlns:p14="http://schemas.microsoft.com/office/powerpoint/2010/main" val="318136392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56139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075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47174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24384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492601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22844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333114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62486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644370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958130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52500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812621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992389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409131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250606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655144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374473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031981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5285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305455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550813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068779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739716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316978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277544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117459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08690040"/>
      </p:ext>
    </p:extLst>
  </p:cSld>
  <p:clrMapOvr>
    <a:masterClrMapping/>
  </p:clrMapOvr>
  <p:transition xmlns:p14="http://schemas.microsoft.com/office/powerpoint/2010/main">
    <p:fade/>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Title and Subtitle with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dirty="0"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1238543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spTree>
    <p:extLst>
      <p:ext uri="{BB962C8B-B14F-4D97-AF65-F5344CB8AC3E}">
        <p14:creationId xmlns:p14="http://schemas.microsoft.com/office/powerpoint/2010/main" val="326845355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041558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userDrawn="1">
  <p:cSld name="Statement with Points">
    <p:spTree>
      <p:nvGrpSpPr>
        <p:cNvPr id="1" name=""/>
        <p:cNvGrpSpPr/>
        <p:nvPr/>
      </p:nvGrpSpPr>
      <p:grpSpPr>
        <a:xfrm>
          <a:off x="0" y="0"/>
          <a:ext cx="0" cy="0"/>
          <a:chOff x="0" y="0"/>
          <a:chExt cx="0" cy="0"/>
        </a:xfrm>
      </p:grpSpPr>
      <p:sp>
        <p:nvSpPr>
          <p:cNvPr id="11" name="Title 7"/>
          <p:cNvSpPr>
            <a:spLocks noGrp="1"/>
          </p:cNvSpPr>
          <p:nvPr>
            <p:ph type="title" hasCustomPrompt="1"/>
          </p:nvPr>
        </p:nvSpPr>
        <p:spPr>
          <a:xfrm>
            <a:off x="1008968" y="1606999"/>
            <a:ext cx="11149013" cy="583784"/>
          </a:xfrm>
        </p:spPr>
        <p:txBody>
          <a:bodyPr/>
          <a:lstStyle>
            <a:lvl1pPr marL="0" indent="0" algn="l" defTabSz="914363" rtl="0" eaLnBrk="1" latinLnBrk="0" hangingPunct="1">
              <a:lnSpc>
                <a:spcPct val="90000"/>
              </a:lnSpc>
              <a:spcBef>
                <a:spcPct val="20000"/>
              </a:spcBef>
              <a:buClr>
                <a:srgbClr val="00DCFF"/>
              </a:buClr>
              <a:buSzPct val="90000"/>
              <a:buFont typeface="Arial" pitchFamily="34" charset="0"/>
              <a:buNone/>
              <a:defRPr lang="en-US" sz="4200" kern="1200" dirty="0">
                <a:solidFill>
                  <a:schemeClr val="tx1">
                    <a:lumMod val="75000"/>
                    <a:lumOff val="25000"/>
                    <a:alpha val="99000"/>
                  </a:schemeClr>
                </a:solidFill>
                <a:latin typeface="Segoe UI Light" pitchFamily="34" charset="0"/>
                <a:ea typeface="+mn-ea"/>
                <a:cs typeface="Segoe UI Light" pitchFamily="34" charset="0"/>
              </a:defRPr>
            </a:lvl1pPr>
          </a:lstStyle>
          <a:p>
            <a:r>
              <a:rPr lang="en-US" dirty="0" smtClean="0"/>
              <a:t>Insert statement here</a:t>
            </a:r>
            <a:endParaRPr lang="en-US" dirty="0"/>
          </a:p>
        </p:txBody>
      </p:sp>
      <p:sp>
        <p:nvSpPr>
          <p:cNvPr id="13" name="Content Placeholder 9"/>
          <p:cNvSpPr>
            <a:spLocks noGrp="1"/>
          </p:cNvSpPr>
          <p:nvPr>
            <p:ph sz="quarter" idx="13" hasCustomPrompt="1"/>
          </p:nvPr>
        </p:nvSpPr>
        <p:spPr>
          <a:xfrm>
            <a:off x="1000124" y="4430512"/>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4</a:t>
            </a:r>
            <a:endParaRPr lang="en-US" dirty="0"/>
          </a:p>
        </p:txBody>
      </p:sp>
      <p:sp>
        <p:nvSpPr>
          <p:cNvPr id="14" name="Content Placeholder 9"/>
          <p:cNvSpPr>
            <a:spLocks noGrp="1"/>
          </p:cNvSpPr>
          <p:nvPr>
            <p:ph sz="quarter" idx="14" hasCustomPrompt="1"/>
          </p:nvPr>
        </p:nvSpPr>
        <p:spPr>
          <a:xfrm>
            <a:off x="1000124" y="3888646"/>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3</a:t>
            </a:r>
            <a:endParaRPr lang="en-US" dirty="0"/>
          </a:p>
        </p:txBody>
      </p:sp>
      <p:sp>
        <p:nvSpPr>
          <p:cNvPr id="12" name="Content Placeholder 9"/>
          <p:cNvSpPr>
            <a:spLocks noGrp="1"/>
          </p:cNvSpPr>
          <p:nvPr>
            <p:ph sz="quarter" idx="12" hasCustomPrompt="1"/>
          </p:nvPr>
        </p:nvSpPr>
        <p:spPr>
          <a:xfrm>
            <a:off x="1000124" y="3359486"/>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2</a:t>
            </a:r>
            <a:endParaRPr lang="en-US" dirty="0"/>
          </a:p>
        </p:txBody>
      </p:sp>
      <p:sp>
        <p:nvSpPr>
          <p:cNvPr id="10" name="Content Placeholder 9"/>
          <p:cNvSpPr>
            <a:spLocks noGrp="1"/>
          </p:cNvSpPr>
          <p:nvPr>
            <p:ph sz="quarter" idx="11" hasCustomPrompt="1"/>
          </p:nvPr>
        </p:nvSpPr>
        <p:spPr>
          <a:xfrm>
            <a:off x="1000124" y="2817620"/>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1</a:t>
            </a:r>
            <a:endParaRPr lang="en-US" dirty="0"/>
          </a:p>
        </p:txBody>
      </p:sp>
      <p:sp>
        <p:nvSpPr>
          <p:cNvPr id="15" name="Content Placeholder 9"/>
          <p:cNvSpPr>
            <a:spLocks noGrp="1"/>
          </p:cNvSpPr>
          <p:nvPr>
            <p:ph sz="quarter" idx="15" hasCustomPrompt="1"/>
          </p:nvPr>
        </p:nvSpPr>
        <p:spPr>
          <a:xfrm>
            <a:off x="1003662" y="4986966"/>
            <a:ext cx="8193501"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5</a:t>
            </a:r>
            <a:endParaRPr lang="en-US" dirty="0"/>
          </a:p>
        </p:txBody>
      </p:sp>
    </p:spTree>
    <p:extLst>
      <p:ext uri="{BB962C8B-B14F-4D97-AF65-F5344CB8AC3E}">
        <p14:creationId xmlns:p14="http://schemas.microsoft.com/office/powerpoint/2010/main" val="359969990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348719747"/>
      </p:ext>
    </p:extLst>
  </p:cSld>
  <p:clrMapOvr>
    <a:masterClrMapping/>
  </p:clrMapOvr>
  <p:transition xmlns:p14="http://schemas.microsoft.com/office/powerpoint/2010/main">
    <p:fade/>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4988525"/>
      </p:ext>
    </p:extLst>
  </p:cSld>
  <p:clrMapOvr>
    <a:masterClrMapping/>
  </p:clrMapOvr>
  <p:transition xmlns:p14="http://schemas.microsoft.com/office/powerpoint/2010/main">
    <p:fade/>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7464025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783672457"/>
      </p:ext>
    </p:extLst>
  </p:cSld>
  <p:clrMapOvr>
    <a:masterClrMapping/>
  </p:clrMapOvr>
  <p:transition xmlns:p14="http://schemas.microsoft.com/office/powerpoint/2010/main">
    <p:fade/>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6390421"/>
      </p:ext>
    </p:extLst>
  </p:cSld>
  <p:clrMapOvr>
    <a:masterClrMapping/>
  </p:clrMapOvr>
  <p:transition xmlns:p14="http://schemas.microsoft.com/office/powerpoint/2010/main">
    <p:fade/>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33167484"/>
      </p:ext>
    </p:extLst>
  </p:cSld>
  <p:clrMapOvr>
    <a:masterClrMapping/>
  </p:clrMapOvr>
  <p:transition xmlns:p14="http://schemas.microsoft.com/office/powerpoint/2010/main">
    <p:fade/>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512820124"/>
      </p:ext>
    </p:extLst>
  </p:cSld>
  <p:clrMapOvr>
    <a:masterClrMapping/>
  </p:clrMapOvr>
  <p:transition xmlns:p14="http://schemas.microsoft.com/office/powerpoint/2010/main">
    <p:fade/>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2401978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Title and Subtitle with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dirty="0"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3584052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959542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68971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715497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5"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10030921" y="6290305"/>
            <a:ext cx="1920240" cy="331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37166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1536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919088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3481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43433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690794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339475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886447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523393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178878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245643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164892950"/>
      </p:ext>
    </p:extLst>
  </p:cSld>
  <p:clrMapOvr>
    <a:masterClrMapping/>
  </p:clrMapOvr>
  <p:transition xmlns:p14="http://schemas.microsoft.com/office/powerpoint/2010/main">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2841867480"/>
      </p:ext>
    </p:extLst>
  </p:cSld>
  <p:clrMapOvr>
    <a:masterClrMapping/>
  </p:clrMapOvr>
  <p:transition xmlns:p14="http://schemas.microsoft.com/office/powerpoint/2010/main">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Title Slide_Color  2">
    <p:bg>
      <p:bgPr>
        <a:solidFill>
          <a:schemeClr val="accent1"/>
        </a:solidFill>
        <a:effectLst/>
      </p:bgPr>
    </p:bg>
    <p:spTree>
      <p:nvGrpSpPr>
        <p:cNvPr id="1" name=""/>
        <p:cNvGrpSpPr/>
        <p:nvPr/>
      </p:nvGrpSpPr>
      <p:grpSpPr>
        <a:xfrm>
          <a:off x="0" y="0"/>
          <a:ext cx="0" cy="0"/>
          <a:chOff x="0" y="0"/>
          <a:chExt cx="0" cy="0"/>
        </a:xfrm>
      </p:grpSpPr>
      <p:sp>
        <p:nvSpPr>
          <p:cNvPr id="6" name="Content Placeholder 5"/>
          <p:cNvSpPr>
            <a:spLocks noGrp="1"/>
          </p:cNvSpPr>
          <p:nvPr>
            <p:ph sz="quarter" idx="11"/>
          </p:nvPr>
        </p:nvSpPr>
        <p:spPr>
          <a:xfrm>
            <a:off x="484593" y="5907311"/>
            <a:ext cx="6698908" cy="453276"/>
          </a:xfrm>
        </p:spPr>
        <p:txBody>
          <a:bodyPr anchor="b" anchorCtr="0">
            <a:normAutofit/>
          </a:bodyPr>
          <a:lstStyle>
            <a:lvl1pPr>
              <a:defRPr sz="1866">
                <a:solidFill>
                  <a:schemeClr val="bg1"/>
                </a:solidFill>
                <a:latin typeface="+mn-lt"/>
              </a:defRPr>
            </a:lvl1pPr>
          </a:lstStyle>
          <a:p>
            <a:pPr lvl="0"/>
            <a:r>
              <a:rPr lang="en-US" dirty="0" smtClean="0"/>
              <a:t>Click to edit Master text styles</a:t>
            </a:r>
          </a:p>
        </p:txBody>
      </p:sp>
      <p:sp>
        <p:nvSpPr>
          <p:cNvPr id="10" name="Title 9"/>
          <p:cNvSpPr>
            <a:spLocks noGrp="1"/>
          </p:cNvSpPr>
          <p:nvPr>
            <p:ph type="title"/>
          </p:nvPr>
        </p:nvSpPr>
        <p:spPr>
          <a:xfrm>
            <a:off x="484592" y="2786219"/>
            <a:ext cx="9016769" cy="786540"/>
          </a:xfrm>
        </p:spPr>
        <p:txBody>
          <a:bodyPr>
            <a:spAutoFit/>
          </a:bodyPr>
          <a:lstStyle>
            <a:lvl1pPr>
              <a:lnSpc>
                <a:spcPct val="95000"/>
              </a:lnSpc>
              <a:defRPr sz="5332">
                <a:solidFill>
                  <a:schemeClr val="bg1"/>
                </a:solidFill>
                <a:latin typeface="Segoe UI Light"/>
                <a:cs typeface="Segoe UI Light"/>
              </a:defRPr>
            </a:lvl1pPr>
          </a:lstStyle>
          <a:p>
            <a:r>
              <a:rPr lang="en-US" dirty="0" smtClean="0"/>
              <a:t>Click to edit Master title style</a:t>
            </a:r>
            <a:endParaRPr lang="en-US" dirty="0"/>
          </a:p>
        </p:txBody>
      </p:sp>
      <p:pic>
        <p:nvPicPr>
          <p:cNvPr id="12" name="Picture 11" descr="Win_Wht_S_rgb_Wht_S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75342" y="2881964"/>
            <a:ext cx="2133667" cy="721909"/>
          </a:xfrm>
          <a:prstGeom prst="rect">
            <a:avLst/>
          </a:prstGeom>
        </p:spPr>
      </p:pic>
    </p:spTree>
    <p:extLst>
      <p:ext uri="{BB962C8B-B14F-4D97-AF65-F5344CB8AC3E}">
        <p14:creationId xmlns:p14="http://schemas.microsoft.com/office/powerpoint/2010/main" val="1206265739"/>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Divider_Color LG Text">
    <p:bg>
      <p:bgPr>
        <a:solidFill>
          <a:schemeClr val="accent1"/>
        </a:solidFill>
        <a:effectLst/>
      </p:bgPr>
    </p:bg>
    <p:spTree>
      <p:nvGrpSpPr>
        <p:cNvPr id="1" name=""/>
        <p:cNvGrpSpPr/>
        <p:nvPr/>
      </p:nvGrpSpPr>
      <p:grpSpPr>
        <a:xfrm>
          <a:off x="0" y="0"/>
          <a:ext cx="0" cy="0"/>
          <a:chOff x="0" y="0"/>
          <a:chExt cx="0" cy="0"/>
        </a:xfrm>
      </p:grpSpPr>
      <p:sp>
        <p:nvSpPr>
          <p:cNvPr id="6" name="Content Placeholder 5"/>
          <p:cNvSpPr>
            <a:spLocks noGrp="1"/>
          </p:cNvSpPr>
          <p:nvPr>
            <p:ph sz="quarter" idx="11"/>
          </p:nvPr>
        </p:nvSpPr>
        <p:spPr>
          <a:xfrm>
            <a:off x="484593" y="5797652"/>
            <a:ext cx="7858950" cy="562933"/>
          </a:xfrm>
        </p:spPr>
        <p:txBody>
          <a:bodyPr anchor="b" anchorCtr="0">
            <a:normAutofit/>
          </a:bodyPr>
          <a:lstStyle>
            <a:lvl1pPr>
              <a:defRPr sz="1866">
                <a:solidFill>
                  <a:schemeClr val="bg1"/>
                </a:solidFill>
                <a:latin typeface="+mn-lt"/>
              </a:defRPr>
            </a:lvl1pPr>
          </a:lstStyle>
          <a:p>
            <a:pPr lvl="0"/>
            <a:r>
              <a:rPr lang="en-US" dirty="0" smtClean="0"/>
              <a:t>Click to edit Master text styles</a:t>
            </a:r>
          </a:p>
        </p:txBody>
      </p:sp>
      <p:sp>
        <p:nvSpPr>
          <p:cNvPr id="10" name="Title 9"/>
          <p:cNvSpPr>
            <a:spLocks noGrp="1"/>
          </p:cNvSpPr>
          <p:nvPr>
            <p:ph type="title"/>
          </p:nvPr>
        </p:nvSpPr>
        <p:spPr>
          <a:xfrm>
            <a:off x="484594" y="2786219"/>
            <a:ext cx="11215411" cy="786540"/>
          </a:xfrm>
        </p:spPr>
        <p:txBody>
          <a:bodyPr>
            <a:spAutoFit/>
          </a:bodyPr>
          <a:lstStyle>
            <a:lvl1pPr>
              <a:lnSpc>
                <a:spcPct val="95000"/>
              </a:lnSpc>
              <a:defRPr sz="5332">
                <a:solidFill>
                  <a:schemeClr val="bg1"/>
                </a:solidFill>
                <a:latin typeface="Segoe UI Light"/>
                <a:cs typeface="Segoe UI Light"/>
              </a:defRPr>
            </a:lvl1pPr>
          </a:lstStyle>
          <a:p>
            <a:r>
              <a:rPr lang="en-US" dirty="0" smtClean="0"/>
              <a:t>Click to edit Master title style</a:t>
            </a:r>
            <a:endParaRPr lang="en-US" dirty="0"/>
          </a:p>
        </p:txBody>
      </p:sp>
      <p:pic>
        <p:nvPicPr>
          <p:cNvPr id="4"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9002991"/>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Title &amp; Conten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4594" y="1702899"/>
            <a:ext cx="2577661" cy="4146552"/>
          </a:xfrm>
        </p:spPr>
        <p:txBody>
          <a:bodyPr/>
          <a:lstStyle/>
          <a:p>
            <a:r>
              <a:rPr lang="en-US" dirty="0" smtClean="0"/>
              <a:t>Click to edit Master title style</a:t>
            </a:r>
            <a:endParaRPr lang="en-US" dirty="0"/>
          </a:p>
        </p:txBody>
      </p:sp>
      <p:sp>
        <p:nvSpPr>
          <p:cNvPr id="5" name="Content Placeholder 4"/>
          <p:cNvSpPr>
            <a:spLocks noGrp="1"/>
          </p:cNvSpPr>
          <p:nvPr>
            <p:ph sz="quarter" idx="14"/>
          </p:nvPr>
        </p:nvSpPr>
        <p:spPr>
          <a:xfrm>
            <a:off x="3656650" y="1702903"/>
            <a:ext cx="7984004" cy="1426373"/>
          </a:xfrm>
        </p:spPr>
        <p:txBody>
          <a:bodyPr/>
          <a:lstStyle>
            <a:lvl1pPr>
              <a:spcAft>
                <a:spcPts val="1600"/>
              </a:spcAft>
              <a:defRPr>
                <a:solidFill>
                  <a:schemeClr val="bg1"/>
                </a:solidFill>
              </a:defRPr>
            </a:lvl1pPr>
            <a:lvl2pPr marL="0" marR="0" indent="0" algn="l" defTabSz="1218818" rtl="0" eaLnBrk="1" fontAlgn="auto" latinLnBrk="0" hangingPunct="1">
              <a:lnSpc>
                <a:spcPct val="95000"/>
              </a:lnSpc>
              <a:spcBef>
                <a:spcPts val="0"/>
              </a:spcBef>
              <a:spcAft>
                <a:spcPts val="1600"/>
              </a:spcAft>
              <a:buClrTx/>
              <a:buSzTx/>
              <a:buFont typeface="Arial" pitchFamily="34" charset="0"/>
              <a:buNone/>
              <a:tabLst/>
              <a:defRPr baseline="0">
                <a:solidFill>
                  <a:schemeClr val="bg1"/>
                </a:solidFill>
              </a:defRPr>
            </a:lvl2pPr>
            <a:lvl3pPr marL="609409" marR="0" indent="-304704" algn="l" defTabSz="1218818" rtl="0" eaLnBrk="1" fontAlgn="auto" latinLnBrk="0" hangingPunct="1">
              <a:lnSpc>
                <a:spcPct val="95000"/>
              </a:lnSpc>
              <a:spcBef>
                <a:spcPts val="0"/>
              </a:spcBef>
              <a:spcAft>
                <a:spcPts val="1600"/>
              </a:spcAft>
              <a:buClrTx/>
              <a:buSzTx/>
              <a:buFont typeface="Lucida Grande"/>
              <a:buChar char="-"/>
              <a:tabLst/>
              <a:defRPr>
                <a:solidFill>
                  <a:schemeClr val="bg1"/>
                </a:solidFill>
              </a:defRPr>
            </a:lvl3pPr>
            <a:lvl4pPr marL="835822" marR="0" indent="-226413" algn="l" defTabSz="1218818" rtl="0" eaLnBrk="1" fontAlgn="auto" latinLnBrk="0" hangingPunct="1">
              <a:lnSpc>
                <a:spcPct val="95000"/>
              </a:lnSpc>
              <a:spcBef>
                <a:spcPts val="0"/>
              </a:spcBef>
              <a:spcAft>
                <a:spcPts val="1600"/>
              </a:spcAft>
              <a:buClrTx/>
              <a:buSzTx/>
              <a:buFont typeface="Arial" pitchFamily="34" charset="0"/>
              <a:buChar char="•"/>
              <a:tabLst/>
              <a:defRPr>
                <a:solidFill>
                  <a:schemeClr val="bg1"/>
                </a:solidFill>
              </a:defRPr>
            </a:lvl4pPr>
            <a:lvl5pPr marL="1218818" marR="0" indent="-304704" algn="l" defTabSz="1218818" rtl="0" eaLnBrk="1" fontAlgn="auto" latinLnBrk="0" hangingPunct="1">
              <a:lnSpc>
                <a:spcPct val="95000"/>
              </a:lnSpc>
              <a:spcBef>
                <a:spcPts val="0"/>
              </a:spcBef>
              <a:spcAft>
                <a:spcPts val="1600"/>
              </a:spcAft>
              <a:buClrTx/>
              <a:buSzTx/>
              <a:buFont typeface="Lucida Grande"/>
              <a:buChar char="-"/>
              <a:tabLst/>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Text Placeholder 8"/>
          <p:cNvSpPr>
            <a:spLocks noGrp="1"/>
          </p:cNvSpPr>
          <p:nvPr>
            <p:ph type="body" sz="quarter" idx="15"/>
          </p:nvPr>
        </p:nvSpPr>
        <p:spPr>
          <a:xfrm>
            <a:off x="499404" y="503770"/>
            <a:ext cx="11200600" cy="715433"/>
          </a:xfrm>
        </p:spPr>
        <p:txBody>
          <a:bodyPr>
            <a:noAutofit/>
          </a:bodyPr>
          <a:lstStyle>
            <a:lvl1pPr>
              <a:defRPr sz="4799"/>
            </a:lvl1pPr>
          </a:lstStyle>
          <a:p>
            <a:pPr lvl="0"/>
            <a:r>
              <a:rPr lang="en-US" dirty="0" smtClean="0"/>
              <a:t>Click to edit Master text styles</a:t>
            </a:r>
          </a:p>
        </p:txBody>
      </p:sp>
    </p:spTree>
    <p:extLst>
      <p:ext uri="{BB962C8B-B14F-4D97-AF65-F5344CB8AC3E}">
        <p14:creationId xmlns:p14="http://schemas.microsoft.com/office/powerpoint/2010/main" val="3180093135"/>
      </p:ext>
    </p:extLst>
  </p:cSld>
  <p:clrMapOvr>
    <a:masterClrMapping/>
  </p:clrMapOvr>
  <p:timing>
    <p:tnLst>
      <p:par>
        <p:cTn xmlns:p14="http://schemas.microsoft.com/office/powerpoint/2010/mai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484591" y="1712386"/>
            <a:ext cx="8920367" cy="471924"/>
          </a:xfrm>
        </p:spPr>
        <p:txBody>
          <a:bodyPr/>
          <a:lstStyle>
            <a:lvl1pPr>
              <a:spcAft>
                <a:spcPts val="1600"/>
              </a:spcAft>
              <a:defRPr/>
            </a:lvl1pPr>
          </a:lstStyle>
          <a:p>
            <a:pPr lvl="0"/>
            <a:r>
              <a:rPr lang="en-US" dirty="0" smtClean="0"/>
              <a:t>Click to edit Master text styles</a:t>
            </a:r>
          </a:p>
        </p:txBody>
      </p:sp>
    </p:spTree>
    <p:extLst>
      <p:ext uri="{BB962C8B-B14F-4D97-AF65-F5344CB8AC3E}">
        <p14:creationId xmlns:p14="http://schemas.microsoft.com/office/powerpoint/2010/main" val="1590184990"/>
      </p:ext>
    </p:extLst>
  </p:cSld>
  <p:clrMapOvr>
    <a:masterClrMapping/>
  </p:clrMapOvr>
  <p:timing>
    <p:tnLst>
      <p:par>
        <p:cTn xmlns:p14="http://schemas.microsoft.com/office/powerpoint/2010/mai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bg>
      <p:bgPr>
        <a:solidFill>
          <a:schemeClr val="tx2"/>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970758" y="3125904"/>
            <a:ext cx="6729248" cy="606192"/>
          </a:xfrm>
        </p:spPr>
        <p:txBody>
          <a:bodyPr wrap="square" lIns="0" tIns="137160" rIns="0" bIns="0" anchor="ctr">
            <a:spAutoFit/>
          </a:bodyPr>
          <a:lstStyle>
            <a:lvl1pPr>
              <a:lnSpc>
                <a:spcPct val="95000"/>
              </a:lnSpc>
              <a:spcBef>
                <a:spcPts val="0"/>
              </a:spcBef>
              <a:spcAft>
                <a:spcPts val="1600"/>
              </a:spcAft>
              <a:defRPr sz="3199">
                <a:solidFill>
                  <a:srgbClr val="FFFFFF"/>
                </a:solidFill>
              </a:defRPr>
            </a:lvl1pPr>
            <a:lvl2pPr>
              <a:lnSpc>
                <a:spcPct val="100000"/>
              </a:lnSpc>
              <a:spcBef>
                <a:spcPts val="800"/>
              </a:spcBef>
              <a:defRPr sz="1866">
                <a:solidFill>
                  <a:srgbClr val="FFFFFF"/>
                </a:solidFill>
              </a:defRPr>
            </a:lvl2pPr>
            <a:lvl3pPr>
              <a:lnSpc>
                <a:spcPct val="100000"/>
              </a:lnSpc>
              <a:spcBef>
                <a:spcPts val="800"/>
              </a:spcBef>
              <a:defRPr sz="1866">
                <a:solidFill>
                  <a:srgbClr val="FFFFFF"/>
                </a:solidFill>
              </a:defRPr>
            </a:lvl3pPr>
            <a:lvl4pPr>
              <a:lnSpc>
                <a:spcPct val="100000"/>
              </a:lnSpc>
              <a:spcBef>
                <a:spcPts val="800"/>
              </a:spcBef>
              <a:defRPr sz="1866">
                <a:solidFill>
                  <a:srgbClr val="FFFFFF"/>
                </a:solidFill>
              </a:defRPr>
            </a:lvl4pPr>
            <a:lvl5pPr>
              <a:lnSpc>
                <a:spcPct val="100000"/>
              </a:lnSpc>
              <a:spcBef>
                <a:spcPts val="800"/>
              </a:spcBef>
              <a:defRPr sz="1866">
                <a:solidFill>
                  <a:srgbClr val="FFFFFF"/>
                </a:solidFill>
              </a:defRPr>
            </a:lvl5pPr>
          </a:lstStyle>
          <a:p>
            <a:pPr lvl="0"/>
            <a:r>
              <a:rPr lang="en-US" dirty="0" smtClean="0"/>
              <a:t>Click to edit Master text styles</a:t>
            </a:r>
          </a:p>
        </p:txBody>
      </p:sp>
      <p:sp>
        <p:nvSpPr>
          <p:cNvPr id="15" name="Title 1"/>
          <p:cNvSpPr>
            <a:spLocks noGrp="1"/>
          </p:cNvSpPr>
          <p:nvPr>
            <p:ph type="ctrTitle"/>
          </p:nvPr>
        </p:nvSpPr>
        <p:spPr>
          <a:xfrm>
            <a:off x="484594" y="1435608"/>
            <a:ext cx="3997935" cy="3986784"/>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182880" tIns="0" rIns="182880" bIns="0" numCol="1" anchor="ctr" anchorCtr="0" compatLnSpc="1">
            <a:prstTxWarp prst="textNoShape">
              <a:avLst/>
            </a:prstTxWarp>
          </a:bodyPr>
          <a:lstStyle>
            <a:lvl1pPr>
              <a:lnSpc>
                <a:spcPct val="95000"/>
              </a:lnSpc>
              <a:defRPr lang="en-US" sz="3199" kern="1200" dirty="0" smtClean="0">
                <a:solidFill>
                  <a:schemeClr val="bg1"/>
                </a:solidFill>
                <a:latin typeface="Segoe UI Light"/>
                <a:ea typeface="ＭＳ Ｐゴシック" charset="0"/>
                <a:cs typeface="Segoe UI Light"/>
              </a:defRPr>
            </a:lvl1pPr>
          </a:lstStyle>
          <a:p>
            <a:pPr marL="0" lvl="0" indent="0" algn="l" defTabSz="1218895"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909510315"/>
      </p:ext>
    </p:extLst>
  </p:cSld>
  <p:clrMapOvr>
    <a:masterClrMapping/>
  </p:clrMapOvr>
  <p:timing>
    <p:tnLst>
      <p:par>
        <p:cTn xmlns:p14="http://schemas.microsoft.com/office/powerpoint/2010/mai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bg>
      <p:bgPr>
        <a:solidFill>
          <a:schemeClr val="tx2"/>
        </a:solidFill>
        <a:effectLst/>
      </p:bgPr>
    </p:bg>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970758" y="3125904"/>
            <a:ext cx="6729248" cy="606192"/>
          </a:xfrm>
        </p:spPr>
        <p:txBody>
          <a:bodyPr vert="horz" wrap="square" lIns="0" tIns="137160" rIns="0" bIns="0" rtlCol="0" anchor="ctr">
            <a:spAutoFit/>
          </a:bodyPr>
          <a:lstStyle>
            <a:lvl1pPr>
              <a:defRPr lang="en-US" dirty="0" smtClean="0"/>
            </a:lvl1pPr>
          </a:lstStyle>
          <a:p>
            <a:pPr lvl="0">
              <a:spcAft>
                <a:spcPts val="1600"/>
              </a:spcAft>
            </a:pPr>
            <a:r>
              <a:rPr lang="en-US" dirty="0" smtClean="0"/>
              <a:t>Click to edit Master text styles</a:t>
            </a:r>
          </a:p>
        </p:txBody>
      </p:sp>
      <p:sp>
        <p:nvSpPr>
          <p:cNvPr id="15" name="Title 1"/>
          <p:cNvSpPr>
            <a:spLocks noGrp="1"/>
          </p:cNvSpPr>
          <p:nvPr>
            <p:ph type="ctrTitle"/>
          </p:nvPr>
        </p:nvSpPr>
        <p:spPr>
          <a:xfrm>
            <a:off x="484594" y="1435608"/>
            <a:ext cx="3997935" cy="3986784"/>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182880" tIns="0" rIns="182880" bIns="0" numCol="1" anchor="ctr" anchorCtr="0" compatLnSpc="1">
            <a:prstTxWarp prst="textNoShape">
              <a:avLst/>
            </a:prstTxWarp>
          </a:bodyPr>
          <a:lstStyle>
            <a:lvl1pPr>
              <a:lnSpc>
                <a:spcPct val="95000"/>
              </a:lnSpc>
              <a:defRPr lang="en-US" sz="3199" kern="1200" dirty="0" smtClean="0">
                <a:solidFill>
                  <a:schemeClr val="bg1"/>
                </a:solidFill>
                <a:latin typeface="Segoe UI Light"/>
                <a:ea typeface="ＭＳ Ｐゴシック" charset="0"/>
                <a:cs typeface="Segoe UI Light"/>
              </a:defRPr>
            </a:lvl1pPr>
          </a:lstStyle>
          <a:p>
            <a:pPr marL="0" lvl="0" indent="0" algn="l" defTabSz="1218895"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p:nvPr>
        </p:nvSpPr>
        <p:spPr>
          <a:xfrm>
            <a:off x="499404" y="503767"/>
            <a:ext cx="11200600" cy="728133"/>
          </a:xfrm>
        </p:spPr>
        <p:txBody>
          <a:bodyPr>
            <a:noAutofit/>
          </a:bodyPr>
          <a:lstStyle>
            <a:lvl1pPr>
              <a:lnSpc>
                <a:spcPct val="95000"/>
              </a:lnSpc>
              <a:defRPr sz="4799"/>
            </a:lvl1pPr>
          </a:lstStyle>
          <a:p>
            <a:pPr lvl="0"/>
            <a:r>
              <a:rPr lang="en-US" dirty="0" smtClean="0"/>
              <a:t>Click to edit Master text styles</a:t>
            </a:r>
          </a:p>
        </p:txBody>
      </p:sp>
    </p:spTree>
    <p:extLst>
      <p:ext uri="{BB962C8B-B14F-4D97-AF65-F5344CB8AC3E}">
        <p14:creationId xmlns:p14="http://schemas.microsoft.com/office/powerpoint/2010/main" val="1216282551"/>
      </p:ext>
    </p:extLst>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81070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Text Placeholder 8"/>
          <p:cNvSpPr>
            <a:spLocks noGrp="1"/>
          </p:cNvSpPr>
          <p:nvPr>
            <p:ph type="body" sz="quarter" idx="15"/>
          </p:nvPr>
        </p:nvSpPr>
        <p:spPr>
          <a:xfrm>
            <a:off x="499404" y="503767"/>
            <a:ext cx="11200600" cy="728133"/>
          </a:xfrm>
        </p:spPr>
        <p:txBody>
          <a:bodyPr>
            <a:noAutofit/>
          </a:bodyPr>
          <a:lstStyle>
            <a:lvl1pPr>
              <a:lnSpc>
                <a:spcPct val="95000"/>
              </a:lnSpc>
              <a:defRPr sz="4799"/>
            </a:lvl1pPr>
          </a:lstStyle>
          <a:p>
            <a:pPr lvl="0"/>
            <a:r>
              <a:rPr lang="en-US" dirty="0" smtClean="0"/>
              <a:t>Click to edit Master text styles</a:t>
            </a:r>
          </a:p>
        </p:txBody>
      </p:sp>
    </p:spTree>
    <p:extLst>
      <p:ext uri="{BB962C8B-B14F-4D97-AF65-F5344CB8AC3E}">
        <p14:creationId xmlns:p14="http://schemas.microsoft.com/office/powerpoint/2010/main" val="2822284278"/>
      </p:ext>
    </p:extLst>
  </p:cSld>
  <p:clrMapOvr>
    <a:masterClrMapping/>
  </p:clrMapOvr>
  <p:timing>
    <p:tnLst>
      <p:par>
        <p:cTn xmlns:p14="http://schemas.microsoft.com/office/powerpoint/2010/mai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bg>
      <p:bgPr>
        <a:solidFill>
          <a:schemeClr val="tx2"/>
        </a:solidFill>
        <a:effectLst/>
      </p:bgPr>
    </p:bg>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469780" y="2262477"/>
            <a:ext cx="1532066" cy="316989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18895"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618779" y="2256320"/>
            <a:ext cx="3168528" cy="318220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7948129" y="2257101"/>
            <a:ext cx="3825981" cy="3180644"/>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61267" y="2256135"/>
            <a:ext cx="2300037" cy="3182571"/>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18895"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11" name="Text Placeholder 8"/>
          <p:cNvSpPr>
            <a:spLocks noGrp="1"/>
          </p:cNvSpPr>
          <p:nvPr>
            <p:ph type="body" sz="quarter" idx="15"/>
          </p:nvPr>
        </p:nvSpPr>
        <p:spPr>
          <a:xfrm>
            <a:off x="499404" y="503767"/>
            <a:ext cx="11200600" cy="728133"/>
          </a:xfrm>
        </p:spPr>
        <p:txBody>
          <a:bodyPr>
            <a:noAutofit/>
          </a:bodyPr>
          <a:lstStyle>
            <a:lvl1pPr>
              <a:lnSpc>
                <a:spcPct val="95000"/>
              </a:lnSpc>
              <a:defRPr sz="4799"/>
            </a:lvl1pPr>
          </a:lstStyle>
          <a:p>
            <a:pPr lvl="0"/>
            <a:r>
              <a:rPr lang="en-US" dirty="0" smtClean="0"/>
              <a:t>Click to edit Master text styles</a:t>
            </a:r>
          </a:p>
        </p:txBody>
      </p:sp>
    </p:spTree>
    <p:extLst>
      <p:ext uri="{BB962C8B-B14F-4D97-AF65-F5344CB8AC3E}">
        <p14:creationId xmlns:p14="http://schemas.microsoft.com/office/powerpoint/2010/main" val="2735749208"/>
      </p:ext>
    </p:extLst>
  </p:cSld>
  <p:clrMapOvr>
    <a:masterClrMapping/>
  </p:clrMapOvr>
  <p:timing>
    <p:tnLst>
      <p:par>
        <p:cTn xmlns:p14="http://schemas.microsoft.com/office/powerpoint/2010/mai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Logo on Background">
    <p:bg>
      <p:bgPr>
        <a:solidFill>
          <a:schemeClr val="accent1"/>
        </a:soli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tretch>
            <a:fillRect/>
          </a:stretch>
        </p:blipFill>
        <p:spPr bwMode="auto">
          <a:xfrm>
            <a:off x="2381853" y="1968878"/>
            <a:ext cx="7902146" cy="2874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2995717"/>
      </p:ext>
    </p:extLst>
  </p:cSld>
  <p:clrMapOvr>
    <a:masterClrMapping/>
  </p:clrMapOvr>
  <p:timing>
    <p:tnLst>
      <p:par>
        <p:cTn xmlns:p14="http://schemas.microsoft.com/office/powerpoint/2010/mai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2289853033"/>
      </p:ext>
    </p:extLst>
  </p:cSld>
  <p:clrMapOvr>
    <a:masterClrMapping/>
  </p:clrMapOvr>
  <p:transition xmlns:p14="http://schemas.microsoft.com/office/powerpoint/2010/main">
    <p:fade/>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304037577"/>
      </p:ext>
    </p:extLst>
  </p:cSld>
  <p:clrMapOvr>
    <a:masterClrMapping/>
  </p:clrMapOvr>
  <p:transition xmlns:p14="http://schemas.microsoft.com/office/powerpoint/2010/main">
    <p:fade/>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5006561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1176780524"/>
      </p:ext>
    </p:extLst>
  </p:cSld>
  <p:clrMapOvr>
    <a:masterClrMapping/>
  </p:clrMapOvr>
  <p:transition xmlns:p14="http://schemas.microsoft.com/office/powerpoint/2010/main">
    <p:fade/>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79803697"/>
      </p:ext>
    </p:extLst>
  </p:cSld>
  <p:clrMapOvr>
    <a:masterClrMapping/>
  </p:clrMapOvr>
  <p:transition xmlns:p14="http://schemas.microsoft.com/office/powerpoint/2010/main">
    <p:fade/>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1743628668"/>
      </p:ext>
    </p:extLst>
  </p:cSld>
  <p:clrMapOvr>
    <a:masterClrMapping/>
  </p:clrMapOvr>
  <p:transition xmlns:p14="http://schemas.microsoft.com/office/powerpoint/2010/main">
    <p:fade/>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75187729"/>
      </p:ext>
    </p:extLst>
  </p:cSld>
  <p:clrMapOvr>
    <a:masterClrMapping/>
  </p:clrMapOvr>
  <p:transition xmlns:p14="http://schemas.microsoft.com/office/powerpoint/2010/mai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1206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439127"/>
      </p:ext>
    </p:extLst>
  </p:cSld>
  <p:clrMapOvr>
    <a:masterClrMapping/>
  </p:clrMapOvr>
  <p:transition xmlns:p14="http://schemas.microsoft.com/office/powerpoint/2010/main">
    <p:fade/>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901135"/>
      </p:ext>
    </p:extLst>
  </p:cSld>
  <p:clrMapOvr>
    <a:masterClrMapping/>
  </p:clrMapOvr>
  <p:transition xmlns:p14="http://schemas.microsoft.com/office/powerpoint/2010/main">
    <p:fade/>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3834463"/>
      </p:ext>
    </p:extLst>
  </p:cSld>
  <p:clrMapOvr>
    <a:masterClrMapping/>
  </p:clrMapOvr>
  <p:transition xmlns:p14="http://schemas.microsoft.com/office/powerpoint/2010/main">
    <p:fade/>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2687720"/>
      </p:ext>
    </p:extLst>
  </p:cSld>
  <p:clrMapOvr>
    <a:masterClrMapping/>
  </p:clrMapOvr>
  <p:transition xmlns:p14="http://schemas.microsoft.com/office/powerpoint/2010/main">
    <p:fade/>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815320"/>
      </p:ext>
    </p:extLst>
  </p:cSld>
  <p:clrMapOvr>
    <a:masterClrMapping/>
  </p:clrMapOvr>
  <p:transition xmlns:p14="http://schemas.microsoft.com/office/powerpoint/2010/main">
    <p:fade/>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8" name="Rectangle 7"/>
          <p:cNvSpPr/>
          <p:nvPr userDrawn="1"/>
        </p:nvSpPr>
        <p:spPr>
          <a:xfrm>
            <a:off x="0" y="0"/>
            <a:ext cx="12188825"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813" fontAlgn="base">
              <a:spcBef>
                <a:spcPct val="0"/>
              </a:spcBef>
              <a:spcAft>
                <a:spcPct val="0"/>
              </a:spcAft>
            </a:pPr>
            <a:endParaRPr lang="en-US">
              <a:solidFill>
                <a:srgbClr val="FFFFFF"/>
              </a:solidFill>
            </a:endParaRPr>
          </a:p>
        </p:txBody>
      </p:sp>
      <p:sp>
        <p:nvSpPr>
          <p:cNvPr id="2" name="Title 1"/>
          <p:cNvSpPr>
            <a:spLocks noGrp="1"/>
          </p:cNvSpPr>
          <p:nvPr>
            <p:ph type="title" hasCustomPrompt="1"/>
          </p:nvPr>
        </p:nvSpPr>
        <p:spPr>
          <a:xfrm>
            <a:off x="711014" y="970219"/>
            <a:ext cx="6919698" cy="4901688"/>
          </a:xfrm>
        </p:spPr>
        <p:txBody>
          <a:bodyPr anchor="ctr" anchorCtr="0">
            <a:noAutofit/>
          </a:bodyPr>
          <a:lstStyle>
            <a:lvl1pPr algn="l">
              <a:defRPr sz="7998" b="0" cap="none" baseline="0">
                <a:solidFill>
                  <a:srgbClr val="FFFFFF"/>
                </a:solidFill>
              </a:defRPr>
            </a:lvl1pPr>
          </a:lstStyle>
          <a:p>
            <a:r>
              <a:rPr lang="en-US" dirty="0" smtClean="0"/>
              <a:t>Click to edit section title</a:t>
            </a:r>
            <a:endParaRPr lang="en-US" dirty="0"/>
          </a:p>
        </p:txBody>
      </p:sp>
      <p:sp>
        <p:nvSpPr>
          <p:cNvPr id="4" name="Rectangle 3"/>
          <p:cNvSpPr/>
          <p:nvPr userDrawn="1"/>
        </p:nvSpPr>
        <p:spPr>
          <a:xfrm>
            <a:off x="8037007" y="0"/>
            <a:ext cx="4132773"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2813" fontAlgn="base">
              <a:spcBef>
                <a:spcPct val="0"/>
              </a:spcBef>
              <a:spcAft>
                <a:spcPct val="0"/>
              </a:spcAft>
            </a:pPr>
            <a:r>
              <a:rPr lang="en-US" sz="22128" dirty="0" smtClean="0">
                <a:solidFill>
                  <a:srgbClr val="FFFFFF"/>
                </a:solidFill>
                <a:sym typeface="Wingdings" pitchFamily="2" charset="2"/>
              </a:rPr>
              <a:t></a:t>
            </a:r>
            <a:endParaRPr lang="en-US" sz="38257" dirty="0">
              <a:solidFill>
                <a:srgbClr val="FFFFFF"/>
              </a:solidFill>
            </a:endParaRPr>
          </a:p>
        </p:txBody>
      </p:sp>
    </p:spTree>
    <p:extLst>
      <p:ext uri="{BB962C8B-B14F-4D97-AF65-F5344CB8AC3E}">
        <p14:creationId xmlns:p14="http://schemas.microsoft.com/office/powerpoint/2010/main" val="2433273427"/>
      </p:ext>
    </p:extLst>
  </p:cSld>
  <p:clrMapOvr>
    <a:masterClrMapping/>
  </p:clrMapOvr>
  <p:timing>
    <p:tnLst>
      <p:par>
        <p:cTn xmlns:p14="http://schemas.microsoft.com/office/powerpoint/2010/mai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Click to edit agenda title</a:t>
            </a:r>
            <a:endParaRPr lang="en-US" dirty="0"/>
          </a:p>
        </p:txBody>
      </p:sp>
      <p:sp>
        <p:nvSpPr>
          <p:cNvPr id="6" name="Content Placeholder 6"/>
          <p:cNvSpPr>
            <a:spLocks noGrp="1"/>
          </p:cNvSpPr>
          <p:nvPr>
            <p:ph sz="quarter" idx="14"/>
          </p:nvPr>
        </p:nvSpPr>
        <p:spPr>
          <a:xfrm>
            <a:off x="507868" y="1905000"/>
            <a:ext cx="11173090" cy="4221163"/>
          </a:xfrm>
        </p:spPr>
        <p:txBody>
          <a:bodyPr>
            <a:normAutofit/>
          </a:bodyPr>
          <a:lstStyle>
            <a:lvl1pPr marL="463435" indent="-463435">
              <a:buFont typeface="Wingdings" pitchFamily="2" charset="2"/>
              <a:buChar char="§"/>
              <a:defRPr sz="4799">
                <a:solidFill>
                  <a:schemeClr val="tx1"/>
                </a:solidFill>
              </a:defRPr>
            </a:lvl1pPr>
            <a:lvl2pPr marL="1064418" indent="-454970">
              <a:buFont typeface="Wingdings" pitchFamily="2" charset="2"/>
              <a:buChar char="§"/>
              <a:defRPr sz="3732">
                <a:solidFill>
                  <a:schemeClr val="tx1"/>
                </a:solidFill>
              </a:defRPr>
            </a:lvl2pPr>
            <a:lvl3pPr marL="1682330" indent="-463435">
              <a:buFont typeface="Wingdings" pitchFamily="2" charset="2"/>
              <a:buChar char="§"/>
              <a:defRPr sz="3199">
                <a:solidFill>
                  <a:schemeClr val="tx1"/>
                </a:solidFill>
              </a:defRPr>
            </a:lvl3pPr>
            <a:lvl4pPr marL="2283313" indent="-454970">
              <a:buFont typeface="Wingdings" pitchFamily="2" charset="2"/>
              <a:buChar char="§"/>
              <a:defRPr sz="3199">
                <a:solidFill>
                  <a:schemeClr val="tx1"/>
                </a:solidFill>
              </a:defRPr>
            </a:lvl4pPr>
            <a:lvl5pPr marL="2901225" indent="-463435">
              <a:buFont typeface="Wingdings" pitchFamily="2" charset="2"/>
              <a:buChar char="§"/>
              <a:defRPr sz="3199">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54320467"/>
      </p:ext>
    </p:extLst>
  </p:cSld>
  <p:clrMapOvr>
    <a:masterClrMapping/>
  </p:clrMapOvr>
  <p:timing>
    <p:tnLst>
      <p:par>
        <p:cTn xmlns:p14="http://schemas.microsoft.com/office/powerpoint/2010/main" id="1" dur="indefinite" restart="never" nodeType="tmRoot"/>
      </p:par>
    </p:tn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dirty="0"/>
          </a:p>
        </p:txBody>
      </p:sp>
      <p:sp>
        <p:nvSpPr>
          <p:cNvPr id="3" name="Content Placeholder 2"/>
          <p:cNvSpPr>
            <a:spLocks noGrp="1"/>
          </p:cNvSpPr>
          <p:nvPr>
            <p:ph idx="1" hasCustomPrompt="1"/>
          </p:nvPr>
        </p:nvSpPr>
        <p:spPr>
          <a:xfrm>
            <a:off x="519113" y="1447800"/>
            <a:ext cx="11149012" cy="1763560"/>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93175562"/>
      </p:ext>
    </p:extLst>
  </p:cSld>
  <p:clrMapOvr>
    <a:masterClrMapping/>
  </p:clrMapOvr>
  <p:timing>
    <p:tnLst>
      <p:par>
        <p:cTn xmlns:p14="http://schemas.microsoft.com/office/powerpoint/2010/mai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userDrawn="1">
  <p:cSld name="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88825" cy="443198"/>
          </a:xfrm>
          <a:prstGeom prst="rect">
            <a:avLst/>
          </a:prstGeom>
        </p:spPr>
        <p:txBody>
          <a:bodyPr/>
          <a:lstStyle>
            <a:lvl1pPr marL="0" indent="0">
              <a:buNone/>
              <a:defRPr/>
            </a:lvl1pPr>
          </a:lstStyle>
          <a:p>
            <a:endParaRPr lang="ru-RU" dirty="0"/>
          </a:p>
        </p:txBody>
      </p:sp>
    </p:spTree>
    <p:extLst>
      <p:ext uri="{BB962C8B-B14F-4D97-AF65-F5344CB8AC3E}">
        <p14:creationId xmlns:p14="http://schemas.microsoft.com/office/powerpoint/2010/main" val="3057967418"/>
      </p:ext>
    </p:extLst>
  </p:cSld>
  <p:clrMapOvr>
    <a:masterClrMapping/>
  </p:clrMapOvr>
  <mc:AlternateContent xmlns:mc="http://schemas.openxmlformats.org/markup-compatibility/2006" xmlns:p14="http://schemas.microsoft.com/office/powerpoint/2010/main">
    <mc:Choice Requires="p14">
      <p:transition spd="slow" p14:dur="1500">
        <p14:reveal thruBlk="1"/>
      </p:transition>
    </mc:Choice>
    <mc:Fallback xmlns="">
      <p:transition spd="slow">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229373425"/>
      </p:ext>
    </p:extLst>
  </p:cSld>
  <p:clrMapOvr>
    <a:masterClrMapping/>
  </p:clrMapOvr>
  <p:transition xmlns:p14="http://schemas.microsoft.com/office/powerpoint/2010/mai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993035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08576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542436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519113" y="1447800"/>
            <a:ext cx="11149012" cy="17635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441" y="6356351"/>
            <a:ext cx="2844059" cy="365125"/>
          </a:xfrm>
          <a:prstGeom prst="rect">
            <a:avLst/>
          </a:prstGeom>
        </p:spPr>
        <p:txBody>
          <a:bodyPr/>
          <a:lstStyle/>
          <a:p>
            <a:fld id="{2F6008AC-5801-426A-A32C-0264DBB691D9}" type="datetimeFigureOut">
              <a:rPr lang="en-US" smtClean="0"/>
              <a:t>4/25/13</a:t>
            </a:fld>
            <a:endParaRPr lang="en-US"/>
          </a:p>
        </p:txBody>
      </p:sp>
      <p:sp>
        <p:nvSpPr>
          <p:cNvPr id="5" name="Footer Placeholder 4"/>
          <p:cNvSpPr>
            <a:spLocks noGrp="1"/>
          </p:cNvSpPr>
          <p:nvPr>
            <p:ph type="ftr" sz="quarter" idx="11"/>
          </p:nvPr>
        </p:nvSpPr>
        <p:spPr>
          <a:xfrm>
            <a:off x="4164515" y="6356351"/>
            <a:ext cx="3859795"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5325" y="6356351"/>
            <a:ext cx="2844059" cy="365125"/>
          </a:xfrm>
          <a:prstGeom prst="rect">
            <a:avLst/>
          </a:prstGeom>
        </p:spPr>
        <p:txBody>
          <a:bodyPr/>
          <a:lstStyle/>
          <a:p>
            <a:fld id="{5E8BC8D5-3BAD-4590-B1EB-0ACA1BF67789}" type="slidenum">
              <a:rPr lang="en-US" smtClean="0"/>
              <a:t>‹#›</a:t>
            </a:fld>
            <a:endParaRPr lang="en-US"/>
          </a:p>
        </p:txBody>
      </p:sp>
    </p:spTree>
    <p:extLst>
      <p:ext uri="{BB962C8B-B14F-4D97-AF65-F5344CB8AC3E}">
        <p14:creationId xmlns:p14="http://schemas.microsoft.com/office/powerpoint/2010/main" val="3012925762"/>
      </p:ext>
    </p:extLst>
  </p:cSld>
  <p:clrMapOvr>
    <a:masterClrMapping/>
  </p:clrMapOvr>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327002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325360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492467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523384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002521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825628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35024168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575477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225834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007115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092505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882624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825084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326354936"/>
      </p:ext>
    </p:extLst>
  </p:cSld>
  <p:clrMapOvr>
    <a:masterClrMapping/>
  </p:clrMapOvr>
  <p:transition xmlns:p14="http://schemas.microsoft.com/office/powerpoint/2010/mai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376948399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and Subtitle with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dirty="0"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472625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spTree>
    <p:extLst>
      <p:ext uri="{BB962C8B-B14F-4D97-AF65-F5344CB8AC3E}">
        <p14:creationId xmlns:p14="http://schemas.microsoft.com/office/powerpoint/2010/main" val="423798525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217384526"/>
      </p:ext>
    </p:extLst>
  </p:cSld>
  <p:clrMapOvr>
    <a:masterClrMapping/>
  </p:clrMapOvr>
  <p:transition xmlns:p14="http://schemas.microsoft.com/office/powerpoint/2010/mai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Statement with Points">
    <p:spTree>
      <p:nvGrpSpPr>
        <p:cNvPr id="1" name=""/>
        <p:cNvGrpSpPr/>
        <p:nvPr/>
      </p:nvGrpSpPr>
      <p:grpSpPr>
        <a:xfrm>
          <a:off x="0" y="0"/>
          <a:ext cx="0" cy="0"/>
          <a:chOff x="0" y="0"/>
          <a:chExt cx="0" cy="0"/>
        </a:xfrm>
      </p:grpSpPr>
      <p:sp>
        <p:nvSpPr>
          <p:cNvPr id="11" name="Title 7"/>
          <p:cNvSpPr>
            <a:spLocks noGrp="1"/>
          </p:cNvSpPr>
          <p:nvPr>
            <p:ph type="title" hasCustomPrompt="1"/>
          </p:nvPr>
        </p:nvSpPr>
        <p:spPr>
          <a:xfrm>
            <a:off x="1008968" y="1606999"/>
            <a:ext cx="11149013" cy="583784"/>
          </a:xfrm>
        </p:spPr>
        <p:txBody>
          <a:bodyPr/>
          <a:lstStyle>
            <a:lvl1pPr marL="0" indent="0" algn="l" defTabSz="914363" rtl="0" eaLnBrk="1" latinLnBrk="0" hangingPunct="1">
              <a:lnSpc>
                <a:spcPct val="90000"/>
              </a:lnSpc>
              <a:spcBef>
                <a:spcPct val="20000"/>
              </a:spcBef>
              <a:buClr>
                <a:srgbClr val="00DCFF"/>
              </a:buClr>
              <a:buSzPct val="90000"/>
              <a:buFont typeface="Arial" pitchFamily="34" charset="0"/>
              <a:buNone/>
              <a:defRPr lang="en-US" sz="4200" kern="1200" dirty="0">
                <a:solidFill>
                  <a:schemeClr val="tx1">
                    <a:lumMod val="75000"/>
                    <a:lumOff val="25000"/>
                    <a:alpha val="99000"/>
                  </a:schemeClr>
                </a:solidFill>
                <a:latin typeface="Segoe UI Light" pitchFamily="34" charset="0"/>
                <a:ea typeface="+mn-ea"/>
                <a:cs typeface="Segoe UI Light" pitchFamily="34" charset="0"/>
              </a:defRPr>
            </a:lvl1pPr>
          </a:lstStyle>
          <a:p>
            <a:r>
              <a:rPr lang="en-US" dirty="0" smtClean="0"/>
              <a:t>Insert statement here</a:t>
            </a:r>
            <a:endParaRPr lang="en-US" dirty="0"/>
          </a:p>
        </p:txBody>
      </p:sp>
      <p:sp>
        <p:nvSpPr>
          <p:cNvPr id="13" name="Content Placeholder 9"/>
          <p:cNvSpPr>
            <a:spLocks noGrp="1"/>
          </p:cNvSpPr>
          <p:nvPr>
            <p:ph sz="quarter" idx="13" hasCustomPrompt="1"/>
          </p:nvPr>
        </p:nvSpPr>
        <p:spPr>
          <a:xfrm>
            <a:off x="1000124" y="4430512"/>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4</a:t>
            </a:r>
            <a:endParaRPr lang="en-US" dirty="0"/>
          </a:p>
        </p:txBody>
      </p:sp>
      <p:sp>
        <p:nvSpPr>
          <p:cNvPr id="14" name="Content Placeholder 9"/>
          <p:cNvSpPr>
            <a:spLocks noGrp="1"/>
          </p:cNvSpPr>
          <p:nvPr>
            <p:ph sz="quarter" idx="14" hasCustomPrompt="1"/>
          </p:nvPr>
        </p:nvSpPr>
        <p:spPr>
          <a:xfrm>
            <a:off x="1000124" y="3888646"/>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3</a:t>
            </a:r>
            <a:endParaRPr lang="en-US" dirty="0"/>
          </a:p>
        </p:txBody>
      </p:sp>
      <p:sp>
        <p:nvSpPr>
          <p:cNvPr id="12" name="Content Placeholder 9"/>
          <p:cNvSpPr>
            <a:spLocks noGrp="1"/>
          </p:cNvSpPr>
          <p:nvPr>
            <p:ph sz="quarter" idx="12" hasCustomPrompt="1"/>
          </p:nvPr>
        </p:nvSpPr>
        <p:spPr>
          <a:xfrm>
            <a:off x="1000124" y="3359486"/>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2</a:t>
            </a:r>
            <a:endParaRPr lang="en-US" dirty="0"/>
          </a:p>
        </p:txBody>
      </p:sp>
      <p:sp>
        <p:nvSpPr>
          <p:cNvPr id="10" name="Content Placeholder 9"/>
          <p:cNvSpPr>
            <a:spLocks noGrp="1"/>
          </p:cNvSpPr>
          <p:nvPr>
            <p:ph sz="quarter" idx="11" hasCustomPrompt="1"/>
          </p:nvPr>
        </p:nvSpPr>
        <p:spPr>
          <a:xfrm>
            <a:off x="1000124" y="2817620"/>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1</a:t>
            </a:r>
            <a:endParaRPr lang="en-US" dirty="0"/>
          </a:p>
        </p:txBody>
      </p:sp>
      <p:sp>
        <p:nvSpPr>
          <p:cNvPr id="15" name="Content Placeholder 9"/>
          <p:cNvSpPr>
            <a:spLocks noGrp="1"/>
          </p:cNvSpPr>
          <p:nvPr>
            <p:ph sz="quarter" idx="15" hasCustomPrompt="1"/>
          </p:nvPr>
        </p:nvSpPr>
        <p:spPr>
          <a:xfrm>
            <a:off x="1003662" y="4986966"/>
            <a:ext cx="8193501"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5</a:t>
            </a:r>
            <a:endParaRPr lang="en-US" dirty="0"/>
          </a:p>
        </p:txBody>
      </p:sp>
    </p:spTree>
    <p:extLst>
      <p:ext uri="{BB962C8B-B14F-4D97-AF65-F5344CB8AC3E}">
        <p14:creationId xmlns:p14="http://schemas.microsoft.com/office/powerpoint/2010/main" val="86112561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spTree>
    <p:extLst>
      <p:ext uri="{BB962C8B-B14F-4D97-AF65-F5344CB8AC3E}">
        <p14:creationId xmlns:p14="http://schemas.microsoft.com/office/powerpoint/2010/main" val="1470481387"/>
      </p:ext>
    </p:extLst>
  </p:cSld>
  <p:clrMapOvr>
    <a:masterClrMapping/>
  </p:clrMapOvr>
  <p:transition xmlns:p14="http://schemas.microsoft.com/office/powerpoint/2010/mai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spTree>
    <p:extLst>
      <p:ext uri="{BB962C8B-B14F-4D97-AF65-F5344CB8AC3E}">
        <p14:creationId xmlns:p14="http://schemas.microsoft.com/office/powerpoint/2010/main" val="3171408246"/>
      </p:ext>
    </p:extLst>
  </p:cSld>
  <p:clrMapOvr>
    <a:masterClrMapping/>
  </p:clrMapOvr>
  <p:transition xmlns:p14="http://schemas.microsoft.com/office/powerpoint/2010/mai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2144" y="269832"/>
            <a:ext cx="10242549" cy="1523497"/>
          </a:xfrm>
        </p:spPr>
        <p:txBody>
          <a:bodyPr anchor="ctr">
            <a:noAutofit/>
          </a:bodyPr>
          <a:lstStyle>
            <a:lvl1pPr algn="l">
              <a:lnSpc>
                <a:spcPct val="90000"/>
              </a:lnSpc>
              <a:defRPr sz="4800" spc="-200"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562144" y="5806488"/>
            <a:ext cx="10242550" cy="463255"/>
          </a:xfrm>
        </p:spPr>
        <p:txBody>
          <a:bodyPr>
            <a:noAutofit/>
          </a:bodyPr>
          <a:lstStyle>
            <a:lvl1pPr marL="0" indent="0" algn="l">
              <a:lnSpc>
                <a:spcPct val="90000"/>
              </a:lnSpc>
              <a:spcBef>
                <a:spcPts val="0"/>
              </a:spcBef>
              <a:buNone/>
              <a:defRPr sz="2000" b="1" cap="all" baseline="0">
                <a:solidFill>
                  <a:schemeClr val="tx1">
                    <a:lumMod val="75000"/>
                    <a:lumOff val="25000"/>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562144" y="6121400"/>
            <a:ext cx="5335587" cy="221599"/>
          </a:xfrm>
        </p:spPr>
        <p:txBody>
          <a:bodyPr/>
          <a:lstStyle>
            <a:lvl1pPr marL="0" indent="0">
              <a:buNone/>
              <a:defRPr sz="1600" baseline="0">
                <a:solidFill>
                  <a:schemeClr val="tx1">
                    <a:lumMod val="75000"/>
                    <a:lumOff val="25000"/>
                    <a:alpha val="99000"/>
                  </a:schemeClr>
                </a:solidFill>
              </a:defRPr>
            </a:lvl1pPr>
          </a:lstStyle>
          <a:p>
            <a:pPr lvl="0"/>
            <a:r>
              <a:rPr lang="en-US" dirty="0" smtClean="0"/>
              <a:t>Click to edit presenter and date</a:t>
            </a:r>
            <a:endParaRPr lang="en-US" dirty="0"/>
          </a:p>
        </p:txBody>
      </p:sp>
    </p:spTree>
    <p:extLst>
      <p:ext uri="{BB962C8B-B14F-4D97-AF65-F5344CB8AC3E}">
        <p14:creationId xmlns:p14="http://schemas.microsoft.com/office/powerpoint/2010/main" val="51724008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2144" y="4422420"/>
            <a:ext cx="10242549" cy="1523497"/>
          </a:xfrm>
        </p:spPr>
        <p:txBody>
          <a:bodyPr anchor="ctr">
            <a:noAutofit/>
          </a:bodyPr>
          <a:lstStyle>
            <a:lvl1pPr algn="l">
              <a:lnSpc>
                <a:spcPct val="90000"/>
              </a:lnSpc>
              <a:defRPr sz="4800" spc="-200"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562144" y="5806488"/>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562144"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spTree>
    <p:extLst>
      <p:ext uri="{BB962C8B-B14F-4D97-AF65-F5344CB8AC3E}">
        <p14:creationId xmlns:p14="http://schemas.microsoft.com/office/powerpoint/2010/main" val="198295204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1266985"/>
            <a:ext cx="9323388" cy="1523494"/>
          </a:xfrm>
        </p:spPr>
        <p:txBody>
          <a:bodyPr anchor="ctr" anchorCtr="0">
            <a:noAutofit/>
          </a:bodyPr>
          <a:lstStyle>
            <a:lvl1pPr>
              <a:lnSpc>
                <a:spcPct val="90000"/>
              </a:lnSpc>
              <a:defRPr sz="44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4989"/>
            <a:ext cx="9323389" cy="461665"/>
          </a:xfrm>
        </p:spPr>
        <p:txBody>
          <a:bodyPr>
            <a:noAutofit/>
          </a:bodyPr>
          <a:lstStyle>
            <a:lvl1pPr marL="0" indent="0" algn="l">
              <a:lnSpc>
                <a:spcPct val="90000"/>
              </a:lnSpc>
              <a:spcBef>
                <a:spcPts val="0"/>
              </a:spcBef>
              <a:buNone/>
              <a:defRPr sz="2000" i="0" u="none">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4" y="2727972"/>
            <a:ext cx="10242550" cy="1378644"/>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9600" b="0" i="0" u="none" strike="noStrike" kern="1200" cap="none" spc="-64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331377103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spTree>
    <p:extLst>
      <p:ext uri="{BB962C8B-B14F-4D97-AF65-F5344CB8AC3E}">
        <p14:creationId xmlns:p14="http://schemas.microsoft.com/office/powerpoint/2010/main" val="136020839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639810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1"/>
          </p:nvPr>
        </p:nvSpPr>
        <p:spPr>
          <a:xfrm>
            <a:off x="601678" y="6924390"/>
            <a:ext cx="5670027" cy="193899"/>
          </a:xfrm>
        </p:spPr>
        <p:txBody>
          <a:bodyPr/>
          <a:lstStyle>
            <a:lvl1pPr marL="0" indent="0">
              <a:buNone/>
              <a:defRPr sz="1400"/>
            </a:lvl1pPr>
          </a:lstStyle>
          <a:p>
            <a:pPr lvl="0"/>
            <a:r>
              <a:rPr lang="en-US" smtClean="0"/>
              <a:t>Click to edit Master text styles</a:t>
            </a:r>
          </a:p>
        </p:txBody>
      </p:sp>
    </p:spTree>
    <p:extLst>
      <p:ext uri="{BB962C8B-B14F-4D97-AF65-F5344CB8AC3E}">
        <p14:creationId xmlns:p14="http://schemas.microsoft.com/office/powerpoint/2010/main" val="225391107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1"/>
          </p:nvPr>
        </p:nvSpPr>
        <p:spPr>
          <a:xfrm>
            <a:off x="601678" y="6924390"/>
            <a:ext cx="5670027" cy="193899"/>
          </a:xfrm>
        </p:spPr>
        <p:txBody>
          <a:bodyPr/>
          <a:lstStyle>
            <a:lvl1pPr marL="0" indent="0">
              <a:buNone/>
              <a:defRPr sz="1400"/>
            </a:lvl1pPr>
          </a:lstStyle>
          <a:p>
            <a:pPr lvl="0"/>
            <a:r>
              <a:rPr lang="en-US" smtClean="0"/>
              <a:t>Click to edit Master text styles</a:t>
            </a:r>
          </a:p>
        </p:txBody>
      </p:sp>
      <p:sp>
        <p:nvSpPr>
          <p:cNvPr id="11" name="TextBox 10"/>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2" name="TextBox 11"/>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3" name="TextBox 12"/>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
        <p:nvSpPr>
          <p:cNvPr id="10" name="TextBox 9"/>
          <p:cNvSpPr txBox="1"/>
          <p:nvPr userDrawn="1"/>
        </p:nvSpPr>
        <p:spPr>
          <a:xfrm>
            <a:off x="580913" y="6068569"/>
            <a:ext cx="10963387" cy="430887"/>
          </a:xfrm>
          <a:prstGeom prst="rect">
            <a:avLst/>
          </a:prstGeom>
          <a:noFill/>
        </p:spPr>
        <p:txBody>
          <a:bodyPr wrap="square" lIns="0" tIns="0" rIns="0" bIns="0" rtlCol="0">
            <a:spAutoFit/>
          </a:bodyPr>
          <a:lstStyle/>
          <a:p>
            <a:pPr>
              <a:defRPr/>
            </a:pPr>
            <a:r>
              <a:rPr lang="en-US" sz="1400" dirty="0" smtClean="0">
                <a:solidFill>
                  <a:srgbClr val="00DCFF">
                    <a:lumMod val="75000"/>
                    <a:alpha val="99000"/>
                  </a:srgbClr>
                </a:solidFill>
              </a:rPr>
              <a:t>Direct manipulation</a:t>
            </a:r>
            <a:r>
              <a:rPr lang="en-US" sz="1400" dirty="0" smtClean="0">
                <a:solidFill>
                  <a:srgbClr val="292929">
                    <a:lumMod val="75000"/>
                    <a:lumOff val="25000"/>
                    <a:alpha val="99000"/>
                  </a:srgbClr>
                </a:solidFill>
              </a:rPr>
              <a:t>     Visual feedback     Timed gestures     Targeting     Semantic zoom     Tooltips &amp; handles</a:t>
            </a:r>
          </a:p>
          <a:p>
            <a:endParaRPr lang="en-US" sz="1400" dirty="0" err="1" smtClean="0">
              <a:solidFill>
                <a:srgbClr val="292929">
                  <a:lumMod val="75000"/>
                  <a:lumOff val="25000"/>
                  <a:alpha val="99000"/>
                </a:srgbClr>
              </a:solidFill>
            </a:endParaRPr>
          </a:p>
        </p:txBody>
      </p:sp>
    </p:spTree>
    <p:extLst>
      <p:ext uri="{BB962C8B-B14F-4D97-AF65-F5344CB8AC3E}">
        <p14:creationId xmlns:p14="http://schemas.microsoft.com/office/powerpoint/2010/main" val="42876967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0064348"/>
      </p:ext>
    </p:extLst>
  </p:cSld>
  <p:clrMapOvr>
    <a:masterClrMapping/>
  </p:clrMapOvr>
  <p:transition xmlns:p14="http://schemas.microsoft.com/office/powerpoint/2010/mai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1"/>
          </p:nvPr>
        </p:nvSpPr>
        <p:spPr>
          <a:xfrm>
            <a:off x="601678" y="6924390"/>
            <a:ext cx="5670027" cy="193899"/>
          </a:xfrm>
        </p:spPr>
        <p:txBody>
          <a:bodyPr/>
          <a:lstStyle>
            <a:lvl1pPr marL="0" indent="0">
              <a:buNone/>
              <a:defRPr sz="1400"/>
            </a:lvl1pPr>
          </a:lstStyle>
          <a:p>
            <a:pPr lvl="0"/>
            <a:r>
              <a:rPr lang="en-US" smtClean="0"/>
              <a:t>Click to edit Master text styles</a:t>
            </a:r>
          </a:p>
        </p:txBody>
      </p:sp>
      <p:sp>
        <p:nvSpPr>
          <p:cNvPr id="11" name="TextBox 10"/>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2" name="TextBox 11"/>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3" name="TextBox 12"/>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
        <p:nvSpPr>
          <p:cNvPr id="3" name="Rectangle 2"/>
          <p:cNvSpPr/>
          <p:nvPr userDrawn="1"/>
        </p:nvSpPr>
        <p:spPr bwMode="auto">
          <a:xfrm>
            <a:off x="2206075" y="6505532"/>
            <a:ext cx="904006" cy="75063"/>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solidFill>
            </a:endParaRPr>
          </a:p>
        </p:txBody>
      </p:sp>
      <p:sp>
        <p:nvSpPr>
          <p:cNvPr id="15" name="Rectangle 14"/>
          <p:cNvSpPr/>
          <p:nvPr userDrawn="1"/>
        </p:nvSpPr>
        <p:spPr bwMode="auto">
          <a:xfrm>
            <a:off x="3156669" y="6505532"/>
            <a:ext cx="904006" cy="75063"/>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solidFill>
            </a:endParaRPr>
          </a:p>
        </p:txBody>
      </p:sp>
      <p:sp>
        <p:nvSpPr>
          <p:cNvPr id="16" name="Rectangle 15"/>
          <p:cNvSpPr/>
          <p:nvPr userDrawn="1"/>
        </p:nvSpPr>
        <p:spPr bwMode="auto">
          <a:xfrm>
            <a:off x="4107263" y="6505532"/>
            <a:ext cx="352425" cy="75063"/>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solidFill>
            </a:endParaRPr>
          </a:p>
        </p:txBody>
      </p:sp>
      <p:sp>
        <p:nvSpPr>
          <p:cNvPr id="17" name="Rectangle 16"/>
          <p:cNvSpPr/>
          <p:nvPr userDrawn="1"/>
        </p:nvSpPr>
        <p:spPr bwMode="auto">
          <a:xfrm>
            <a:off x="4506276" y="6505532"/>
            <a:ext cx="352425" cy="75063"/>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solidFill>
            </a:endParaRPr>
          </a:p>
        </p:txBody>
      </p:sp>
      <p:sp>
        <p:nvSpPr>
          <p:cNvPr id="18" name="Rectangle 17"/>
          <p:cNvSpPr/>
          <p:nvPr userDrawn="1"/>
        </p:nvSpPr>
        <p:spPr bwMode="auto">
          <a:xfrm>
            <a:off x="4905289" y="6505532"/>
            <a:ext cx="352425" cy="75063"/>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solidFill>
            </a:endParaRPr>
          </a:p>
        </p:txBody>
      </p:sp>
      <p:sp>
        <p:nvSpPr>
          <p:cNvPr id="19" name="Rectangle 18"/>
          <p:cNvSpPr/>
          <p:nvPr userDrawn="1"/>
        </p:nvSpPr>
        <p:spPr bwMode="auto">
          <a:xfrm>
            <a:off x="5304302" y="6505532"/>
            <a:ext cx="352425" cy="75063"/>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solidFill>
            </a:endParaRPr>
          </a:p>
        </p:txBody>
      </p:sp>
      <p:sp>
        <p:nvSpPr>
          <p:cNvPr id="20" name="Rectangle 19"/>
          <p:cNvSpPr/>
          <p:nvPr userDrawn="1"/>
        </p:nvSpPr>
        <p:spPr bwMode="auto">
          <a:xfrm>
            <a:off x="5703315" y="6505532"/>
            <a:ext cx="352425" cy="75063"/>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solidFill>
            </a:endParaRPr>
          </a:p>
        </p:txBody>
      </p:sp>
      <p:sp>
        <p:nvSpPr>
          <p:cNvPr id="21" name="Rectangle 20"/>
          <p:cNvSpPr/>
          <p:nvPr userDrawn="1"/>
        </p:nvSpPr>
        <p:spPr bwMode="auto">
          <a:xfrm>
            <a:off x="6102328" y="6505532"/>
            <a:ext cx="352425" cy="75063"/>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solidFill>
            </a:endParaRPr>
          </a:p>
        </p:txBody>
      </p:sp>
      <p:sp>
        <p:nvSpPr>
          <p:cNvPr id="23" name="Rectangle 22"/>
          <p:cNvSpPr/>
          <p:nvPr userDrawn="1"/>
        </p:nvSpPr>
        <p:spPr bwMode="auto">
          <a:xfrm>
            <a:off x="6501340" y="6505532"/>
            <a:ext cx="904006" cy="75063"/>
          </a:xfrm>
          <a:prstGeom prst="rect">
            <a:avLst/>
          </a:prstGeom>
          <a:solidFill>
            <a:schemeClr val="bg1">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solidFill>
            </a:endParaRPr>
          </a:p>
        </p:txBody>
      </p:sp>
      <p:sp>
        <p:nvSpPr>
          <p:cNvPr id="4" name="TextBox 3"/>
          <p:cNvSpPr txBox="1"/>
          <p:nvPr userDrawn="1"/>
        </p:nvSpPr>
        <p:spPr>
          <a:xfrm>
            <a:off x="4103340" y="6286457"/>
            <a:ext cx="1560555" cy="215444"/>
          </a:xfrm>
          <a:prstGeom prst="rect">
            <a:avLst/>
          </a:prstGeom>
          <a:noFill/>
        </p:spPr>
        <p:txBody>
          <a:bodyPr wrap="none" lIns="0" tIns="0" rIns="0" bIns="0" rtlCol="0">
            <a:spAutoFit/>
          </a:bodyPr>
          <a:lstStyle/>
          <a:p>
            <a:r>
              <a:rPr lang="en-US" sz="1400" dirty="0" smtClean="0">
                <a:solidFill>
                  <a:srgbClr val="00DCFF">
                    <a:lumMod val="75000"/>
                    <a:alpha val="99000"/>
                  </a:srgbClr>
                </a:solidFill>
              </a:rPr>
              <a:t>Direct manipulation</a:t>
            </a:r>
          </a:p>
        </p:txBody>
      </p:sp>
    </p:spTree>
    <p:extLst>
      <p:ext uri="{BB962C8B-B14F-4D97-AF65-F5344CB8AC3E}">
        <p14:creationId xmlns:p14="http://schemas.microsoft.com/office/powerpoint/2010/main" val="300091343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6122664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dirty="0"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9506385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Title and Subtitle Touch Pattern">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hasCustomPrompt="1"/>
          </p:nvPr>
        </p:nvSpPr>
        <p:spPr>
          <a:xfrm>
            <a:off x="612590" y="1429983"/>
            <a:ext cx="11302745" cy="443198"/>
          </a:xfrm>
        </p:spPr>
        <p:txBody>
          <a:bodyPr/>
          <a:lstStyle>
            <a:lvl1pPr marL="0" indent="0">
              <a:buNone/>
              <a:defRPr sz="1600" b="1" cap="all" baseline="0"/>
            </a:lvl1pPr>
          </a:lstStyle>
          <a:p>
            <a:pPr lvl="0"/>
            <a:r>
              <a:rPr lang="en-US" dirty="0" smtClean="0"/>
              <a:t>Direct manipulation   Visual feedback   Timed gestures   Targeting   Semantic zoom   Solve occlusion</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9240058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382534048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Tree>
    <p:extLst>
      <p:ext uri="{BB962C8B-B14F-4D97-AF65-F5344CB8AC3E}">
        <p14:creationId xmlns:p14="http://schemas.microsoft.com/office/powerpoint/2010/main" val="291927672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332399"/>
          </a:xfrm>
        </p:spPr>
        <p:txBody>
          <a:bodyPr/>
          <a:lstStyle>
            <a:lvl1pPr marL="0" indent="0">
              <a:buNone/>
              <a:defRPr/>
            </a:lvl1pPr>
          </a:lstStyle>
          <a:p>
            <a:pPr lvl="0"/>
            <a:r>
              <a:rPr lang="en-US" smtClean="0"/>
              <a:t>Click to edit Master text styles</a:t>
            </a:r>
          </a:p>
        </p:txBody>
      </p:sp>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Tree>
    <p:extLst>
      <p:ext uri="{BB962C8B-B14F-4D97-AF65-F5344CB8AC3E}">
        <p14:creationId xmlns:p14="http://schemas.microsoft.com/office/powerpoint/2010/main" val="304331878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332399"/>
          </a:xfrm>
        </p:spPr>
        <p:txBody>
          <a:bodyPr/>
          <a:lstStyle>
            <a:lvl1pPr marL="0" indent="0">
              <a:buNone/>
              <a:defRPr/>
            </a:lvl1pPr>
          </a:lstStyle>
          <a:p>
            <a:pPr lvl="0"/>
            <a:r>
              <a:rPr lang="en-US" smtClean="0"/>
              <a:t>Click to edit Master text styles</a:t>
            </a:r>
          </a:p>
        </p:txBody>
      </p:sp>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136604353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05176" y="155537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6" name="TextBox 5"/>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7" name="TextBox 6"/>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8" name="TextBox 7"/>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301975586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6558255" y="2262696"/>
            <a:ext cx="49847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5150165" cy="221599"/>
          </a:xfrm>
        </p:spPr>
        <p:txBody>
          <a:bodyPr anchor="b"/>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0608" y="2262696"/>
            <a:ext cx="4935492"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78547" y="1428623"/>
            <a:ext cx="5264408" cy="221599"/>
          </a:xfrm>
        </p:spPr>
        <p:txBody>
          <a:bodyPr anchor="b"/>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Tree>
    <p:extLst>
      <p:ext uri="{BB962C8B-B14F-4D97-AF65-F5344CB8AC3E}">
        <p14:creationId xmlns:p14="http://schemas.microsoft.com/office/powerpoint/2010/main" val="179128205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046410568"/>
      </p:ext>
    </p:extLst>
  </p:cSld>
  <p:clrMapOvr>
    <a:masterClrMapping/>
  </p:clrMapOvr>
  <p:transition xmlns:p14="http://schemas.microsoft.com/office/powerpoint/2010/mai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wo Column List with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0608" y="2262696"/>
            <a:ext cx="4935492"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262696"/>
            <a:ext cx="4973943"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Tree>
    <p:extLst>
      <p:ext uri="{BB962C8B-B14F-4D97-AF65-F5344CB8AC3E}">
        <p14:creationId xmlns:p14="http://schemas.microsoft.com/office/powerpoint/2010/main" val="200557332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15936" y="2262696"/>
            <a:ext cx="5139406"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262696"/>
            <a:ext cx="4973943"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Tree>
    <p:extLst>
      <p:ext uri="{BB962C8B-B14F-4D97-AF65-F5344CB8AC3E}">
        <p14:creationId xmlns:p14="http://schemas.microsoft.com/office/powerpoint/2010/main" val="261208291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wo Column List with Bullets and Column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0608" y="2693016"/>
            <a:ext cx="4935492"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693016"/>
            <a:ext cx="49847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2" name="Content Placeholder 11"/>
          <p:cNvSpPr>
            <a:spLocks noGrp="1"/>
          </p:cNvSpPr>
          <p:nvPr>
            <p:ph sz="quarter" idx="12"/>
          </p:nvPr>
        </p:nvSpPr>
        <p:spPr>
          <a:xfrm>
            <a:off x="812800" y="2302045"/>
            <a:ext cx="4964056"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519863" y="2302045"/>
            <a:ext cx="5023092"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63"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Tree>
    <p:extLst>
      <p:ext uri="{BB962C8B-B14F-4D97-AF65-F5344CB8AC3E}">
        <p14:creationId xmlns:p14="http://schemas.microsoft.com/office/powerpoint/2010/main" val="335282687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15936" y="2693016"/>
            <a:ext cx="5150164"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693016"/>
            <a:ext cx="4973943"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2" name="Content Placeholder 11"/>
          <p:cNvSpPr>
            <a:spLocks noGrp="1"/>
          </p:cNvSpPr>
          <p:nvPr>
            <p:ph sz="quarter" idx="12"/>
          </p:nvPr>
        </p:nvSpPr>
        <p:spPr>
          <a:xfrm>
            <a:off x="615935" y="2302045"/>
            <a:ext cx="5171679"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519863" y="2302045"/>
            <a:ext cx="5023092"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63"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Tree>
    <p:extLst>
      <p:ext uri="{BB962C8B-B14F-4D97-AF65-F5344CB8AC3E}">
        <p14:creationId xmlns:p14="http://schemas.microsoft.com/office/powerpoint/2010/main" val="342894615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5" name="TextBox 4"/>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6" name="TextBox 5"/>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Tree>
    <p:extLst>
      <p:ext uri="{BB962C8B-B14F-4D97-AF65-F5344CB8AC3E}">
        <p14:creationId xmlns:p14="http://schemas.microsoft.com/office/powerpoint/2010/main" val="271369139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739287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tx1">
                    <a:lumMod val="75000"/>
                    <a:lumOff val="25000"/>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tx1">
                    <a:lumMod val="75000"/>
                    <a:lumOff val="25000"/>
                    <a:alpha val="99000"/>
                  </a:schemeClr>
                </a:solidFill>
              </a:defRPr>
            </a:lvl1pPr>
          </a:lstStyle>
          <a:p>
            <a:pPr lvl="0"/>
            <a:r>
              <a:rPr lang="en-US" dirty="0" smtClean="0"/>
              <a:t>Click to edit presenter and date</a:t>
            </a:r>
            <a:endParaRPr lang="en-US" dirty="0"/>
          </a:p>
        </p:txBody>
      </p:sp>
    </p:spTree>
    <p:extLst>
      <p:ext uri="{BB962C8B-B14F-4D97-AF65-F5344CB8AC3E}">
        <p14:creationId xmlns:p14="http://schemas.microsoft.com/office/powerpoint/2010/main" val="13724981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0961265"/>
      </p:ext>
    </p:extLst>
  </p:cSld>
  <p:clrMapOvr>
    <a:masterClrMapping/>
  </p:clrMapOvr>
  <p:transition xmlns:p14="http://schemas.microsoft.com/office/powerpoint/2010/mai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96805449"/>
      </p:ext>
    </p:extLst>
  </p:cSld>
  <p:clrMapOvr>
    <a:masterClrMapping/>
  </p:clrMapOvr>
  <p:transition xmlns:p14="http://schemas.microsoft.com/office/powerpoint/2010/mai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452567394"/>
      </p:ext>
    </p:extLst>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29393043"/>
      </p:ext>
    </p:extLst>
  </p:cSld>
  <p:clrMapOvr>
    <a:masterClrMapping/>
  </p:clrMapOvr>
  <p:transition xmlns:p14="http://schemas.microsoft.com/office/powerpoint/2010/mai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Statement with Points">
    <p:spTree>
      <p:nvGrpSpPr>
        <p:cNvPr id="1" name=""/>
        <p:cNvGrpSpPr/>
        <p:nvPr/>
      </p:nvGrpSpPr>
      <p:grpSpPr>
        <a:xfrm>
          <a:off x="0" y="0"/>
          <a:ext cx="0" cy="0"/>
          <a:chOff x="0" y="0"/>
          <a:chExt cx="0" cy="0"/>
        </a:xfrm>
      </p:grpSpPr>
      <p:sp>
        <p:nvSpPr>
          <p:cNvPr id="11" name="Title 7"/>
          <p:cNvSpPr>
            <a:spLocks noGrp="1"/>
          </p:cNvSpPr>
          <p:nvPr>
            <p:ph type="title" hasCustomPrompt="1"/>
          </p:nvPr>
        </p:nvSpPr>
        <p:spPr>
          <a:xfrm>
            <a:off x="1008968" y="1606999"/>
            <a:ext cx="11149013" cy="583784"/>
          </a:xfrm>
        </p:spPr>
        <p:txBody>
          <a:bodyPr/>
          <a:lstStyle>
            <a:lvl1pPr marL="0" indent="0" algn="l" defTabSz="914363" rtl="0" eaLnBrk="1" latinLnBrk="0" hangingPunct="1">
              <a:lnSpc>
                <a:spcPct val="90000"/>
              </a:lnSpc>
              <a:spcBef>
                <a:spcPct val="20000"/>
              </a:spcBef>
              <a:buClr>
                <a:srgbClr val="00DCFF"/>
              </a:buClr>
              <a:buSzPct val="90000"/>
              <a:buFont typeface="Arial" pitchFamily="34" charset="0"/>
              <a:buNone/>
              <a:defRPr lang="en-US" sz="4200" kern="1200" dirty="0">
                <a:solidFill>
                  <a:schemeClr val="tx1">
                    <a:lumMod val="75000"/>
                    <a:lumOff val="25000"/>
                    <a:alpha val="99000"/>
                  </a:schemeClr>
                </a:solidFill>
                <a:latin typeface="Segoe UI Light" pitchFamily="34" charset="0"/>
                <a:ea typeface="+mn-ea"/>
                <a:cs typeface="Segoe UI Light" pitchFamily="34" charset="0"/>
              </a:defRPr>
            </a:lvl1pPr>
          </a:lstStyle>
          <a:p>
            <a:r>
              <a:rPr lang="en-US" dirty="0" smtClean="0"/>
              <a:t>Insert statement here</a:t>
            </a:r>
            <a:endParaRPr lang="en-US" dirty="0"/>
          </a:p>
        </p:txBody>
      </p:sp>
      <p:sp>
        <p:nvSpPr>
          <p:cNvPr id="13" name="Content Placeholder 9"/>
          <p:cNvSpPr>
            <a:spLocks noGrp="1"/>
          </p:cNvSpPr>
          <p:nvPr>
            <p:ph sz="quarter" idx="13" hasCustomPrompt="1"/>
          </p:nvPr>
        </p:nvSpPr>
        <p:spPr>
          <a:xfrm>
            <a:off x="1000124" y="4430512"/>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4</a:t>
            </a:r>
            <a:endParaRPr lang="en-US" dirty="0"/>
          </a:p>
        </p:txBody>
      </p:sp>
      <p:sp>
        <p:nvSpPr>
          <p:cNvPr id="14" name="Content Placeholder 9"/>
          <p:cNvSpPr>
            <a:spLocks noGrp="1"/>
          </p:cNvSpPr>
          <p:nvPr>
            <p:ph sz="quarter" idx="14" hasCustomPrompt="1"/>
          </p:nvPr>
        </p:nvSpPr>
        <p:spPr>
          <a:xfrm>
            <a:off x="1000124" y="3888646"/>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3</a:t>
            </a:r>
            <a:endParaRPr lang="en-US" dirty="0"/>
          </a:p>
        </p:txBody>
      </p:sp>
      <p:sp>
        <p:nvSpPr>
          <p:cNvPr id="12" name="Content Placeholder 9"/>
          <p:cNvSpPr>
            <a:spLocks noGrp="1"/>
          </p:cNvSpPr>
          <p:nvPr>
            <p:ph sz="quarter" idx="12" hasCustomPrompt="1"/>
          </p:nvPr>
        </p:nvSpPr>
        <p:spPr>
          <a:xfrm>
            <a:off x="1000124" y="3359486"/>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2</a:t>
            </a:r>
            <a:endParaRPr lang="en-US" dirty="0"/>
          </a:p>
        </p:txBody>
      </p:sp>
      <p:sp>
        <p:nvSpPr>
          <p:cNvPr id="10" name="Content Placeholder 9"/>
          <p:cNvSpPr>
            <a:spLocks noGrp="1"/>
          </p:cNvSpPr>
          <p:nvPr>
            <p:ph sz="quarter" idx="11" hasCustomPrompt="1"/>
          </p:nvPr>
        </p:nvSpPr>
        <p:spPr>
          <a:xfrm>
            <a:off x="1000124" y="2817620"/>
            <a:ext cx="8197039"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1</a:t>
            </a:r>
            <a:endParaRPr lang="en-US" dirty="0"/>
          </a:p>
        </p:txBody>
      </p:sp>
      <p:sp>
        <p:nvSpPr>
          <p:cNvPr id="15" name="Content Placeholder 9"/>
          <p:cNvSpPr>
            <a:spLocks noGrp="1"/>
          </p:cNvSpPr>
          <p:nvPr>
            <p:ph sz="quarter" idx="15" hasCustomPrompt="1"/>
          </p:nvPr>
        </p:nvSpPr>
        <p:spPr>
          <a:xfrm>
            <a:off x="1003662" y="4986966"/>
            <a:ext cx="8193501" cy="276999"/>
          </a:xfrm>
        </p:spPr>
        <p:txBody>
          <a:bodyPr/>
          <a:lstStyle>
            <a:lvl1pPr marL="0" indent="0">
              <a:buNone/>
              <a:defRPr lang="en-US" sz="2000" kern="1200" dirty="0" smtClean="0">
                <a:solidFill>
                  <a:schemeClr val="tx1">
                    <a:lumMod val="75000"/>
                    <a:lumOff val="25000"/>
                    <a:alpha val="99000"/>
                  </a:schemeClr>
                </a:solidFill>
                <a:latin typeface="+mn-lt"/>
                <a:ea typeface="+mn-ea"/>
                <a:cs typeface="+mn-cs"/>
              </a:defRPr>
            </a:lvl1pPr>
          </a:lstStyle>
          <a:p>
            <a:pPr lvl="0"/>
            <a:r>
              <a:rPr lang="en-US" dirty="0" smtClean="0"/>
              <a:t>Item 5</a:t>
            </a:r>
            <a:endParaRPr lang="en-US" dirty="0"/>
          </a:p>
        </p:txBody>
      </p:sp>
    </p:spTree>
    <p:extLst>
      <p:ext uri="{BB962C8B-B14F-4D97-AF65-F5344CB8AC3E}">
        <p14:creationId xmlns:p14="http://schemas.microsoft.com/office/powerpoint/2010/main" val="380972424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687344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957781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111919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91814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683077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6"/>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887648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355021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26734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731894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3383235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3975754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376938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38681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519113" y="1447800"/>
            <a:ext cx="11149012" cy="17635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441" y="6356351"/>
            <a:ext cx="2844059" cy="365125"/>
          </a:xfrm>
          <a:prstGeom prst="rect">
            <a:avLst/>
          </a:prstGeom>
        </p:spPr>
        <p:txBody>
          <a:bodyPr/>
          <a:lstStyle/>
          <a:p>
            <a:fld id="{2F6008AC-5801-426A-A32C-0264DBB691D9}" type="datetimeFigureOut">
              <a:rPr lang="en-US" smtClean="0">
                <a:solidFill>
                  <a:srgbClr val="FFFFFF"/>
                </a:solidFill>
              </a:rPr>
              <a:pPr/>
              <a:t>4/25/13</a:t>
            </a:fld>
            <a:endParaRPr lang="en-US">
              <a:solidFill>
                <a:srgbClr val="FFFFFF"/>
              </a:solidFill>
            </a:endParaRPr>
          </a:p>
        </p:txBody>
      </p:sp>
      <p:sp>
        <p:nvSpPr>
          <p:cNvPr id="5" name="Footer Placeholder 4"/>
          <p:cNvSpPr>
            <a:spLocks noGrp="1"/>
          </p:cNvSpPr>
          <p:nvPr>
            <p:ph type="ftr" sz="quarter" idx="11"/>
          </p:nvPr>
        </p:nvSpPr>
        <p:spPr>
          <a:xfrm>
            <a:off x="4164515" y="6356351"/>
            <a:ext cx="3859795" cy="365125"/>
          </a:xfrm>
          <a:prstGeom prst="rect">
            <a:avLst/>
          </a:prstGeom>
        </p:spPr>
        <p:txBody>
          <a:bodyPr/>
          <a:lstStyle/>
          <a:p>
            <a:endParaRPr lang="en-US">
              <a:solidFill>
                <a:srgbClr val="FFFFFF"/>
              </a:solidFill>
            </a:endParaRPr>
          </a:p>
        </p:txBody>
      </p:sp>
      <p:sp>
        <p:nvSpPr>
          <p:cNvPr id="6" name="Slide Number Placeholder 5"/>
          <p:cNvSpPr>
            <a:spLocks noGrp="1"/>
          </p:cNvSpPr>
          <p:nvPr>
            <p:ph type="sldNum" sz="quarter" idx="12"/>
          </p:nvPr>
        </p:nvSpPr>
        <p:spPr>
          <a:xfrm>
            <a:off x="8735325" y="6356351"/>
            <a:ext cx="2844059" cy="365125"/>
          </a:xfrm>
          <a:prstGeom prst="rect">
            <a:avLst/>
          </a:prstGeom>
        </p:spPr>
        <p:txBody>
          <a:bodyPr/>
          <a:lstStyle/>
          <a:p>
            <a:fld id="{5E8BC8D5-3BAD-4590-B1EB-0ACA1BF67789}"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16519425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2244061249"/>
      </p:ext>
    </p:extLst>
  </p:cSld>
  <p:clrMapOvr>
    <a:masterClrMapping/>
  </p:clrMapOvr>
  <p:transition xmlns:p14="http://schemas.microsoft.com/office/powerpoint/2010/mai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419510180"/>
      </p:ext>
    </p:extLst>
  </p:cSld>
  <p:clrMapOvr>
    <a:masterClrMapping/>
  </p:clrMapOvr>
  <p:transition xmlns:p14="http://schemas.microsoft.com/office/powerpoint/2010/mai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601066513"/>
      </p:ext>
    </p:extLst>
  </p:cSld>
  <p:clrMapOvr>
    <a:masterClrMapping/>
  </p:clrMapOvr>
  <p:transition xmlns:p14="http://schemas.microsoft.com/office/powerpoint/2010/mai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033483343"/>
      </p:ext>
    </p:extLst>
  </p:cSld>
  <p:clrMapOvr>
    <a:masterClrMapping/>
  </p:clrMapOvr>
  <p:transition xmlns:p14="http://schemas.microsoft.com/office/powerpoint/2010/mai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8965370"/>
      </p:ext>
    </p:extLst>
  </p:cSld>
  <p:clrMapOvr>
    <a:masterClrMapping/>
  </p:clrMapOvr>
  <p:transition xmlns:p14="http://schemas.microsoft.com/office/powerpoint/2010/mai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306791284"/>
      </p:ext>
    </p:extLst>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spTree>
    <p:extLst>
      <p:ext uri="{BB962C8B-B14F-4D97-AF65-F5344CB8AC3E}">
        <p14:creationId xmlns:p14="http://schemas.microsoft.com/office/powerpoint/2010/main" val="91443102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528630751"/>
      </p:ext>
    </p:extLst>
  </p:cSld>
  <p:clrMapOvr>
    <a:masterClrMapping/>
  </p:clrMapOvr>
  <p:transition xmlns:p14="http://schemas.microsoft.com/office/powerpoint/2010/mai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674985899"/>
      </p:ext>
    </p:extLst>
  </p:cSld>
  <p:clrMapOvr>
    <a:masterClrMapping/>
  </p:clrMapOvr>
  <p:transition xmlns:p14="http://schemas.microsoft.com/office/powerpoint/2010/mai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925820938"/>
      </p:ext>
    </p:extLst>
  </p:cSld>
  <p:clrMapOvr>
    <a:masterClrMapping/>
  </p:clrMapOvr>
  <p:transition xmlns:p14="http://schemas.microsoft.com/office/powerpoint/2010/mai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01132581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939955835"/>
      </p:ext>
    </p:extLst>
  </p:cSld>
  <p:clrMapOvr>
    <a:masterClrMapping/>
  </p:clrMapOvr>
  <p:transition xmlns:p14="http://schemas.microsoft.com/office/powerpoint/2010/mai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2013804"/>
      </p:ext>
    </p:extLst>
  </p:cSld>
  <p:clrMapOvr>
    <a:masterClrMapping/>
  </p:clrMapOvr>
  <p:transition xmlns:p14="http://schemas.microsoft.com/office/powerpoint/2010/mai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620543526"/>
      </p:ext>
    </p:extLst>
  </p:cSld>
  <p:clrMapOvr>
    <a:masterClrMapping/>
  </p:clrMapOvr>
  <p:transition xmlns:p14="http://schemas.microsoft.com/office/powerpoint/2010/mai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04966392"/>
      </p:ext>
    </p:extLst>
  </p:cSld>
  <p:clrMapOvr>
    <a:masterClrMapping/>
  </p:clrMapOvr>
  <p:transition xmlns:p14="http://schemas.microsoft.com/office/powerpoint/2010/mai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0436429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spTree>
    <p:extLst>
      <p:ext uri="{BB962C8B-B14F-4D97-AF65-F5344CB8AC3E}">
        <p14:creationId xmlns:p14="http://schemas.microsoft.com/office/powerpoint/2010/main" val="306921233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33.xml"/><Relationship Id="rId12" Type="http://schemas.openxmlformats.org/officeDocument/2006/relationships/slideLayout" Target="../slideLayouts/slideLayout134.xml"/><Relationship Id="rId13" Type="http://schemas.openxmlformats.org/officeDocument/2006/relationships/theme" Target="../theme/theme10.xml"/><Relationship Id="rId1" Type="http://schemas.openxmlformats.org/officeDocument/2006/relationships/slideLayout" Target="../slideLayouts/slideLayout123.xml"/><Relationship Id="rId2" Type="http://schemas.openxmlformats.org/officeDocument/2006/relationships/slideLayout" Target="../slideLayouts/slideLayout124.xml"/><Relationship Id="rId3" Type="http://schemas.openxmlformats.org/officeDocument/2006/relationships/slideLayout" Target="../slideLayouts/slideLayout125.xml"/><Relationship Id="rId4" Type="http://schemas.openxmlformats.org/officeDocument/2006/relationships/slideLayout" Target="../slideLayouts/slideLayout126.xml"/><Relationship Id="rId5" Type="http://schemas.openxmlformats.org/officeDocument/2006/relationships/slideLayout" Target="../slideLayouts/slideLayout127.xml"/><Relationship Id="rId6" Type="http://schemas.openxmlformats.org/officeDocument/2006/relationships/slideLayout" Target="../slideLayouts/slideLayout128.xml"/><Relationship Id="rId7" Type="http://schemas.openxmlformats.org/officeDocument/2006/relationships/slideLayout" Target="../slideLayouts/slideLayout129.xml"/><Relationship Id="rId8" Type="http://schemas.openxmlformats.org/officeDocument/2006/relationships/slideLayout" Target="../slideLayouts/slideLayout130.xml"/><Relationship Id="rId9" Type="http://schemas.openxmlformats.org/officeDocument/2006/relationships/slideLayout" Target="../slideLayouts/slideLayout131.xml"/><Relationship Id="rId10" Type="http://schemas.openxmlformats.org/officeDocument/2006/relationships/slideLayout" Target="../slideLayouts/slideLayout132.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45.xml"/><Relationship Id="rId12" Type="http://schemas.openxmlformats.org/officeDocument/2006/relationships/slideLayout" Target="../slideLayouts/slideLayout146.xml"/><Relationship Id="rId13" Type="http://schemas.openxmlformats.org/officeDocument/2006/relationships/slideLayout" Target="../slideLayouts/slideLayout147.xml"/><Relationship Id="rId14" Type="http://schemas.openxmlformats.org/officeDocument/2006/relationships/slideLayout" Target="../slideLayouts/slideLayout148.xml"/><Relationship Id="rId15" Type="http://schemas.openxmlformats.org/officeDocument/2006/relationships/slideLayout" Target="../slideLayouts/slideLayout149.xml"/><Relationship Id="rId16" Type="http://schemas.openxmlformats.org/officeDocument/2006/relationships/slideLayout" Target="../slideLayouts/slideLayout150.xml"/><Relationship Id="rId17" Type="http://schemas.openxmlformats.org/officeDocument/2006/relationships/theme" Target="../theme/theme11.xml"/><Relationship Id="rId1" Type="http://schemas.openxmlformats.org/officeDocument/2006/relationships/slideLayout" Target="../slideLayouts/slideLayout135.xml"/><Relationship Id="rId2" Type="http://schemas.openxmlformats.org/officeDocument/2006/relationships/slideLayout" Target="../slideLayouts/slideLayout136.xml"/><Relationship Id="rId3" Type="http://schemas.openxmlformats.org/officeDocument/2006/relationships/slideLayout" Target="../slideLayouts/slideLayout137.xml"/><Relationship Id="rId4" Type="http://schemas.openxmlformats.org/officeDocument/2006/relationships/slideLayout" Target="../slideLayouts/slideLayout138.xml"/><Relationship Id="rId5" Type="http://schemas.openxmlformats.org/officeDocument/2006/relationships/slideLayout" Target="../slideLayouts/slideLayout139.xml"/><Relationship Id="rId6" Type="http://schemas.openxmlformats.org/officeDocument/2006/relationships/slideLayout" Target="../slideLayouts/slideLayout140.xml"/><Relationship Id="rId7" Type="http://schemas.openxmlformats.org/officeDocument/2006/relationships/slideLayout" Target="../slideLayouts/slideLayout141.xml"/><Relationship Id="rId8" Type="http://schemas.openxmlformats.org/officeDocument/2006/relationships/slideLayout" Target="../slideLayouts/slideLayout142.xml"/><Relationship Id="rId9" Type="http://schemas.openxmlformats.org/officeDocument/2006/relationships/slideLayout" Target="../slideLayouts/slideLayout143.xml"/><Relationship Id="rId10" Type="http://schemas.openxmlformats.org/officeDocument/2006/relationships/slideLayout" Target="../slideLayouts/slideLayout144.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153.xml"/><Relationship Id="rId4" Type="http://schemas.openxmlformats.org/officeDocument/2006/relationships/slideLayout" Target="../slideLayouts/slideLayout154.xml"/><Relationship Id="rId5" Type="http://schemas.openxmlformats.org/officeDocument/2006/relationships/slideLayout" Target="../slideLayouts/slideLayout155.xml"/><Relationship Id="rId6" Type="http://schemas.openxmlformats.org/officeDocument/2006/relationships/slideLayout" Target="../slideLayouts/slideLayout156.xml"/><Relationship Id="rId7" Type="http://schemas.openxmlformats.org/officeDocument/2006/relationships/slideLayout" Target="../slideLayouts/slideLayout157.xml"/><Relationship Id="rId8" Type="http://schemas.openxmlformats.org/officeDocument/2006/relationships/slideLayout" Target="../slideLayouts/slideLayout158.xml"/><Relationship Id="rId9" Type="http://schemas.openxmlformats.org/officeDocument/2006/relationships/slideLayout" Target="../slideLayouts/slideLayout159.xml"/><Relationship Id="rId10" Type="http://schemas.openxmlformats.org/officeDocument/2006/relationships/theme" Target="../theme/theme12.xml"/><Relationship Id="rId1" Type="http://schemas.openxmlformats.org/officeDocument/2006/relationships/slideLayout" Target="../slideLayouts/slideLayout151.xml"/><Relationship Id="rId2" Type="http://schemas.openxmlformats.org/officeDocument/2006/relationships/slideLayout" Target="../slideLayouts/slideLayout152.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70.xml"/><Relationship Id="rId12" Type="http://schemas.openxmlformats.org/officeDocument/2006/relationships/slideLayout" Target="../slideLayouts/slideLayout171.xml"/><Relationship Id="rId13" Type="http://schemas.openxmlformats.org/officeDocument/2006/relationships/slideLayout" Target="../slideLayouts/slideLayout172.xml"/><Relationship Id="rId14" Type="http://schemas.openxmlformats.org/officeDocument/2006/relationships/slideLayout" Target="../slideLayouts/slideLayout173.xml"/><Relationship Id="rId15" Type="http://schemas.openxmlformats.org/officeDocument/2006/relationships/theme" Target="../theme/theme13.xml"/><Relationship Id="rId1" Type="http://schemas.openxmlformats.org/officeDocument/2006/relationships/slideLayout" Target="../slideLayouts/slideLayout160.xml"/><Relationship Id="rId2" Type="http://schemas.openxmlformats.org/officeDocument/2006/relationships/slideLayout" Target="../slideLayouts/slideLayout161.xml"/><Relationship Id="rId3" Type="http://schemas.openxmlformats.org/officeDocument/2006/relationships/slideLayout" Target="../slideLayouts/slideLayout162.xml"/><Relationship Id="rId4" Type="http://schemas.openxmlformats.org/officeDocument/2006/relationships/slideLayout" Target="../slideLayouts/slideLayout163.xml"/><Relationship Id="rId5" Type="http://schemas.openxmlformats.org/officeDocument/2006/relationships/slideLayout" Target="../slideLayouts/slideLayout164.xml"/><Relationship Id="rId6" Type="http://schemas.openxmlformats.org/officeDocument/2006/relationships/slideLayout" Target="../slideLayouts/slideLayout165.xml"/><Relationship Id="rId7" Type="http://schemas.openxmlformats.org/officeDocument/2006/relationships/slideLayout" Target="../slideLayouts/slideLayout166.xml"/><Relationship Id="rId8" Type="http://schemas.openxmlformats.org/officeDocument/2006/relationships/slideLayout" Target="../slideLayouts/slideLayout167.xml"/><Relationship Id="rId9" Type="http://schemas.openxmlformats.org/officeDocument/2006/relationships/slideLayout" Target="../slideLayouts/slideLayout168.xml"/><Relationship Id="rId10" Type="http://schemas.openxmlformats.org/officeDocument/2006/relationships/slideLayout" Target="../slideLayouts/slideLayout169.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176.xml"/><Relationship Id="rId4" Type="http://schemas.openxmlformats.org/officeDocument/2006/relationships/slideLayout" Target="../slideLayouts/slideLayout177.xml"/><Relationship Id="rId5" Type="http://schemas.openxmlformats.org/officeDocument/2006/relationships/slideLayout" Target="../slideLayouts/slideLayout178.xml"/><Relationship Id="rId6" Type="http://schemas.openxmlformats.org/officeDocument/2006/relationships/slideLayout" Target="../slideLayouts/slideLayout179.xml"/><Relationship Id="rId7" Type="http://schemas.openxmlformats.org/officeDocument/2006/relationships/slideLayout" Target="../slideLayouts/slideLayout180.xml"/><Relationship Id="rId8" Type="http://schemas.openxmlformats.org/officeDocument/2006/relationships/slideLayout" Target="../slideLayouts/slideLayout181.xml"/><Relationship Id="rId9" Type="http://schemas.openxmlformats.org/officeDocument/2006/relationships/slideLayout" Target="../slideLayouts/slideLayout182.xml"/><Relationship Id="rId10" Type="http://schemas.openxmlformats.org/officeDocument/2006/relationships/theme" Target="../theme/theme14.xml"/><Relationship Id="rId11" Type="http://schemas.openxmlformats.org/officeDocument/2006/relationships/image" Target="../media/image4.png"/><Relationship Id="rId1" Type="http://schemas.openxmlformats.org/officeDocument/2006/relationships/slideLayout" Target="../slideLayouts/slideLayout174.xml"/><Relationship Id="rId2" Type="http://schemas.openxmlformats.org/officeDocument/2006/relationships/slideLayout" Target="../slideLayouts/slideLayout175.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93.xml"/><Relationship Id="rId12" Type="http://schemas.openxmlformats.org/officeDocument/2006/relationships/slideLayout" Target="../slideLayouts/slideLayout194.xml"/><Relationship Id="rId13" Type="http://schemas.openxmlformats.org/officeDocument/2006/relationships/slideLayout" Target="../slideLayouts/slideLayout195.xml"/><Relationship Id="rId14" Type="http://schemas.openxmlformats.org/officeDocument/2006/relationships/slideLayout" Target="../slideLayouts/slideLayout196.xml"/><Relationship Id="rId15" Type="http://schemas.openxmlformats.org/officeDocument/2006/relationships/slideLayout" Target="../slideLayouts/slideLayout197.xml"/><Relationship Id="rId16" Type="http://schemas.openxmlformats.org/officeDocument/2006/relationships/slideLayout" Target="../slideLayouts/slideLayout198.xml"/><Relationship Id="rId17" Type="http://schemas.openxmlformats.org/officeDocument/2006/relationships/theme" Target="../theme/theme15.xml"/><Relationship Id="rId1" Type="http://schemas.openxmlformats.org/officeDocument/2006/relationships/slideLayout" Target="../slideLayouts/slideLayout183.xml"/><Relationship Id="rId2" Type="http://schemas.openxmlformats.org/officeDocument/2006/relationships/slideLayout" Target="../slideLayouts/slideLayout184.xml"/><Relationship Id="rId3" Type="http://schemas.openxmlformats.org/officeDocument/2006/relationships/slideLayout" Target="../slideLayouts/slideLayout185.xml"/><Relationship Id="rId4" Type="http://schemas.openxmlformats.org/officeDocument/2006/relationships/slideLayout" Target="../slideLayouts/slideLayout186.xml"/><Relationship Id="rId5" Type="http://schemas.openxmlformats.org/officeDocument/2006/relationships/slideLayout" Target="../slideLayouts/slideLayout187.xml"/><Relationship Id="rId6" Type="http://schemas.openxmlformats.org/officeDocument/2006/relationships/slideLayout" Target="../slideLayouts/slideLayout188.xml"/><Relationship Id="rId7" Type="http://schemas.openxmlformats.org/officeDocument/2006/relationships/slideLayout" Target="../slideLayouts/slideLayout189.xml"/><Relationship Id="rId8" Type="http://schemas.openxmlformats.org/officeDocument/2006/relationships/slideLayout" Target="../slideLayouts/slideLayout190.xml"/><Relationship Id="rId9" Type="http://schemas.openxmlformats.org/officeDocument/2006/relationships/slideLayout" Target="../slideLayouts/slideLayout191.xml"/><Relationship Id="rId10" Type="http://schemas.openxmlformats.org/officeDocument/2006/relationships/slideLayout" Target="../slideLayouts/slideLayout19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theme" Target="../theme/theme2.xml"/><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Relationship Id="rId14" Type="http://schemas.openxmlformats.org/officeDocument/2006/relationships/slideLayout" Target="../slideLayouts/slideLayout37.xml"/><Relationship Id="rId15" Type="http://schemas.openxmlformats.org/officeDocument/2006/relationships/slideLayout" Target="../slideLayouts/slideLayout38.xml"/><Relationship Id="rId16" Type="http://schemas.openxmlformats.org/officeDocument/2006/relationships/slideLayout" Target="../slideLayouts/slideLayout39.xml"/><Relationship Id="rId17" Type="http://schemas.openxmlformats.org/officeDocument/2006/relationships/slideLayout" Target="../slideLayouts/slideLayout40.xml"/><Relationship Id="rId18"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9.xml"/><Relationship Id="rId20" Type="http://schemas.openxmlformats.org/officeDocument/2006/relationships/slideLayout" Target="../slideLayouts/slideLayout60.xml"/><Relationship Id="rId21" Type="http://schemas.openxmlformats.org/officeDocument/2006/relationships/slideLayout" Target="../slideLayouts/slideLayout61.xml"/><Relationship Id="rId22" Type="http://schemas.openxmlformats.org/officeDocument/2006/relationships/slideLayout" Target="../slideLayouts/slideLayout62.xml"/><Relationship Id="rId23" Type="http://schemas.openxmlformats.org/officeDocument/2006/relationships/slideLayout" Target="../slideLayouts/slideLayout63.xml"/><Relationship Id="rId24" Type="http://schemas.openxmlformats.org/officeDocument/2006/relationships/slideLayout" Target="../slideLayouts/slideLayout64.xml"/><Relationship Id="rId25" Type="http://schemas.openxmlformats.org/officeDocument/2006/relationships/slideLayout" Target="../slideLayouts/slideLayout65.xml"/><Relationship Id="rId26" Type="http://schemas.openxmlformats.org/officeDocument/2006/relationships/slideLayout" Target="../slideLayouts/slideLayout66.xml"/><Relationship Id="rId27" Type="http://schemas.openxmlformats.org/officeDocument/2006/relationships/slideLayout" Target="../slideLayouts/slideLayout67.xml"/><Relationship Id="rId28" Type="http://schemas.openxmlformats.org/officeDocument/2006/relationships/slideLayout" Target="../slideLayouts/slideLayout68.xml"/><Relationship Id="rId29" Type="http://schemas.openxmlformats.org/officeDocument/2006/relationships/slideLayout" Target="../slideLayouts/slideLayout69.xml"/><Relationship Id="rId30" Type="http://schemas.openxmlformats.org/officeDocument/2006/relationships/slideLayout" Target="../slideLayouts/slideLayout70.xml"/><Relationship Id="rId31" Type="http://schemas.openxmlformats.org/officeDocument/2006/relationships/theme" Target="../theme/theme4.xml"/><Relationship Id="rId10" Type="http://schemas.openxmlformats.org/officeDocument/2006/relationships/slideLayout" Target="../slideLayouts/slideLayout50.xml"/><Relationship Id="rId11" Type="http://schemas.openxmlformats.org/officeDocument/2006/relationships/slideLayout" Target="../slideLayouts/slideLayout51.xml"/><Relationship Id="rId12" Type="http://schemas.openxmlformats.org/officeDocument/2006/relationships/slideLayout" Target="../slideLayouts/slideLayout52.xml"/><Relationship Id="rId13" Type="http://schemas.openxmlformats.org/officeDocument/2006/relationships/slideLayout" Target="../slideLayouts/slideLayout53.xml"/><Relationship Id="rId14" Type="http://schemas.openxmlformats.org/officeDocument/2006/relationships/slideLayout" Target="../slideLayouts/slideLayout54.xml"/><Relationship Id="rId15" Type="http://schemas.openxmlformats.org/officeDocument/2006/relationships/slideLayout" Target="../slideLayouts/slideLayout55.xml"/><Relationship Id="rId16" Type="http://schemas.openxmlformats.org/officeDocument/2006/relationships/slideLayout" Target="../slideLayouts/slideLayout56.xml"/><Relationship Id="rId17" Type="http://schemas.openxmlformats.org/officeDocument/2006/relationships/slideLayout" Target="../slideLayouts/slideLayout57.xml"/><Relationship Id="rId18" Type="http://schemas.openxmlformats.org/officeDocument/2006/relationships/slideLayout" Target="../slideLayouts/slideLayout58.xml"/><Relationship Id="rId19" Type="http://schemas.openxmlformats.org/officeDocument/2006/relationships/slideLayout" Target="../slideLayouts/slideLayout59.xml"/><Relationship Id="rId1" Type="http://schemas.openxmlformats.org/officeDocument/2006/relationships/slideLayout" Target="../slideLayouts/slideLayout41.xml"/><Relationship Id="rId2" Type="http://schemas.openxmlformats.org/officeDocument/2006/relationships/slideLayout" Target="../slideLayouts/slideLayout42.xml"/><Relationship Id="rId3" Type="http://schemas.openxmlformats.org/officeDocument/2006/relationships/slideLayout" Target="../slideLayouts/slideLayout43.xml"/><Relationship Id="rId4" Type="http://schemas.openxmlformats.org/officeDocument/2006/relationships/slideLayout" Target="../slideLayouts/slideLayout44.xml"/><Relationship Id="rId5" Type="http://schemas.openxmlformats.org/officeDocument/2006/relationships/slideLayout" Target="../slideLayouts/slideLayout45.xml"/><Relationship Id="rId6" Type="http://schemas.openxmlformats.org/officeDocument/2006/relationships/slideLayout" Target="../slideLayouts/slideLayout46.xml"/><Relationship Id="rId7" Type="http://schemas.openxmlformats.org/officeDocument/2006/relationships/slideLayout" Target="../slideLayouts/slideLayout47.xml"/><Relationship Id="rId8"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81.xml"/><Relationship Id="rId12" Type="http://schemas.openxmlformats.org/officeDocument/2006/relationships/slideLayout" Target="../slideLayouts/slideLayout82.xml"/><Relationship Id="rId13" Type="http://schemas.openxmlformats.org/officeDocument/2006/relationships/slideLayout" Target="../slideLayouts/slideLayout83.xml"/><Relationship Id="rId14" Type="http://schemas.openxmlformats.org/officeDocument/2006/relationships/theme" Target="../theme/theme5.xml"/><Relationship Id="rId1" Type="http://schemas.openxmlformats.org/officeDocument/2006/relationships/slideLayout" Target="../slideLayouts/slideLayout71.xml"/><Relationship Id="rId2" Type="http://schemas.openxmlformats.org/officeDocument/2006/relationships/slideLayout" Target="../slideLayouts/slideLayout72.xml"/><Relationship Id="rId3" Type="http://schemas.openxmlformats.org/officeDocument/2006/relationships/slideLayout" Target="../slideLayouts/slideLayout73.xml"/><Relationship Id="rId4" Type="http://schemas.openxmlformats.org/officeDocument/2006/relationships/slideLayout" Target="../slideLayouts/slideLayout74.xml"/><Relationship Id="rId5" Type="http://schemas.openxmlformats.org/officeDocument/2006/relationships/slideLayout" Target="../slideLayouts/slideLayout75.xml"/><Relationship Id="rId6" Type="http://schemas.openxmlformats.org/officeDocument/2006/relationships/slideLayout" Target="../slideLayouts/slideLayout76.xml"/><Relationship Id="rId7" Type="http://schemas.openxmlformats.org/officeDocument/2006/relationships/slideLayout" Target="../slideLayouts/slideLayout77.xml"/><Relationship Id="rId8" Type="http://schemas.openxmlformats.org/officeDocument/2006/relationships/slideLayout" Target="../slideLayouts/slideLayout78.xml"/><Relationship Id="rId9" Type="http://schemas.openxmlformats.org/officeDocument/2006/relationships/slideLayout" Target="../slideLayouts/slideLayout79.xml"/><Relationship Id="rId10" Type="http://schemas.openxmlformats.org/officeDocument/2006/relationships/slideLayout" Target="../slideLayouts/slideLayout80.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theme" Target="../theme/theme6.xml"/><Relationship Id="rId1" Type="http://schemas.openxmlformats.org/officeDocument/2006/relationships/slideLayout" Target="../slideLayouts/slideLayout84.xml"/><Relationship Id="rId2" Type="http://schemas.openxmlformats.org/officeDocument/2006/relationships/slideLayout" Target="../slideLayouts/slideLayout85.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93.xml"/><Relationship Id="rId4" Type="http://schemas.openxmlformats.org/officeDocument/2006/relationships/slideLayout" Target="../slideLayouts/slideLayout94.xml"/><Relationship Id="rId5" Type="http://schemas.openxmlformats.org/officeDocument/2006/relationships/slideLayout" Target="../slideLayouts/slideLayout95.xml"/><Relationship Id="rId6" Type="http://schemas.openxmlformats.org/officeDocument/2006/relationships/slideLayout" Target="../slideLayouts/slideLayout96.xml"/><Relationship Id="rId7" Type="http://schemas.openxmlformats.org/officeDocument/2006/relationships/slideLayout" Target="../slideLayouts/slideLayout97.xml"/><Relationship Id="rId8" Type="http://schemas.openxmlformats.org/officeDocument/2006/relationships/slideLayout" Target="../slideLayouts/slideLayout98.xml"/><Relationship Id="rId9" Type="http://schemas.openxmlformats.org/officeDocument/2006/relationships/slideLayout" Target="../slideLayouts/slideLayout99.xml"/><Relationship Id="rId10" Type="http://schemas.openxmlformats.org/officeDocument/2006/relationships/slideLayout" Target="../slideLayouts/slideLayout100.xml"/><Relationship Id="rId11" Type="http://schemas.openxmlformats.org/officeDocument/2006/relationships/theme" Target="../theme/theme7.xml"/><Relationship Id="rId1" Type="http://schemas.openxmlformats.org/officeDocument/2006/relationships/slideLayout" Target="../slideLayouts/slideLayout91.xml"/><Relationship Id="rId2" Type="http://schemas.openxmlformats.org/officeDocument/2006/relationships/slideLayout" Target="../slideLayouts/slideLayout92.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111.xml"/><Relationship Id="rId12" Type="http://schemas.openxmlformats.org/officeDocument/2006/relationships/slideLayout" Target="../slideLayouts/slideLayout112.xml"/><Relationship Id="rId13" Type="http://schemas.openxmlformats.org/officeDocument/2006/relationships/slideLayout" Target="../slideLayouts/slideLayout113.xml"/><Relationship Id="rId14" Type="http://schemas.openxmlformats.org/officeDocument/2006/relationships/theme" Target="../theme/theme8.xml"/><Relationship Id="rId1" Type="http://schemas.openxmlformats.org/officeDocument/2006/relationships/slideLayout" Target="../slideLayouts/slideLayout101.xml"/><Relationship Id="rId2" Type="http://schemas.openxmlformats.org/officeDocument/2006/relationships/slideLayout" Target="../slideLayouts/slideLayout102.xml"/><Relationship Id="rId3" Type="http://schemas.openxmlformats.org/officeDocument/2006/relationships/slideLayout" Target="../slideLayouts/slideLayout103.xml"/><Relationship Id="rId4" Type="http://schemas.openxmlformats.org/officeDocument/2006/relationships/slideLayout" Target="../slideLayouts/slideLayout104.xml"/><Relationship Id="rId5" Type="http://schemas.openxmlformats.org/officeDocument/2006/relationships/slideLayout" Target="../slideLayouts/slideLayout105.xml"/><Relationship Id="rId6" Type="http://schemas.openxmlformats.org/officeDocument/2006/relationships/slideLayout" Target="../slideLayouts/slideLayout106.xml"/><Relationship Id="rId7" Type="http://schemas.openxmlformats.org/officeDocument/2006/relationships/slideLayout" Target="../slideLayouts/slideLayout107.xml"/><Relationship Id="rId8" Type="http://schemas.openxmlformats.org/officeDocument/2006/relationships/slideLayout" Target="../slideLayouts/slideLayout108.xml"/><Relationship Id="rId9" Type="http://schemas.openxmlformats.org/officeDocument/2006/relationships/slideLayout" Target="../slideLayouts/slideLayout109.xml"/><Relationship Id="rId10" Type="http://schemas.openxmlformats.org/officeDocument/2006/relationships/slideLayout" Target="../slideLayouts/slideLayout110.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116.xml"/><Relationship Id="rId4" Type="http://schemas.openxmlformats.org/officeDocument/2006/relationships/slideLayout" Target="../slideLayouts/slideLayout117.xml"/><Relationship Id="rId5" Type="http://schemas.openxmlformats.org/officeDocument/2006/relationships/slideLayout" Target="../slideLayouts/slideLayout118.xml"/><Relationship Id="rId6" Type="http://schemas.openxmlformats.org/officeDocument/2006/relationships/slideLayout" Target="../slideLayouts/slideLayout119.xml"/><Relationship Id="rId7" Type="http://schemas.openxmlformats.org/officeDocument/2006/relationships/slideLayout" Target="../slideLayouts/slideLayout120.xml"/><Relationship Id="rId8" Type="http://schemas.openxmlformats.org/officeDocument/2006/relationships/slideLayout" Target="../slideLayouts/slideLayout121.xml"/><Relationship Id="rId9" Type="http://schemas.openxmlformats.org/officeDocument/2006/relationships/slideLayout" Target="../slideLayouts/slideLayout122.xml"/><Relationship Id="rId10" Type="http://schemas.openxmlformats.org/officeDocument/2006/relationships/theme" Target="../theme/theme9.xml"/><Relationship Id="rId1" Type="http://schemas.openxmlformats.org/officeDocument/2006/relationships/slideLayout" Target="../slideLayouts/slideLayout114.xml"/><Relationship Id="rId2" Type="http://schemas.openxmlformats.org/officeDocument/2006/relationships/slideLayout" Target="../slideLayouts/slideLayout1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669786927"/>
      </p:ext>
    </p:extLst>
  </p:cSld>
  <p:clrMap bg1="lt1" tx1="dk1" bg2="lt2" tx2="dk2" accent1="accent1" accent2="accent2" accent3="accent3" accent4="accent4" accent5="accent5" accent6="accent6" hlink="hlink" folHlink="folHlink"/>
  <p:sldLayoutIdLst>
    <p:sldLayoutId id="2147483744" r:id="rId1"/>
    <p:sldLayoutId id="2147483735" r:id="rId2"/>
    <p:sldLayoutId id="2147483736" r:id="rId3"/>
    <p:sldLayoutId id="2147483739" r:id="rId4"/>
    <p:sldLayoutId id="2147483740" r:id="rId5"/>
    <p:sldLayoutId id="2147483742" r:id="rId6"/>
    <p:sldLayoutId id="2147483743" r:id="rId7"/>
    <p:sldLayoutId id="2147483791" r:id="rId8"/>
    <p:sldLayoutId id="2147483827" r:id="rId9"/>
    <p:sldLayoutId id="2147483946" r:id="rId10"/>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5400" b="0" kern="1200" cap="none" spc="-100" baseline="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effectLst/>
          <a:latin typeface="Segoe UI Light" pitchFamily="34" charset="0"/>
          <a:ea typeface="+mn-ea"/>
          <a:cs typeface="+mn-cs"/>
        </a:defRPr>
      </a:lvl1pPr>
    </p:titleStyle>
    <p:bodyStyle>
      <a:lvl1pPr marL="346075" indent="-346075" algn="l" defTabSz="914363" rtl="0" eaLnBrk="1" latinLnBrk="0" hangingPunct="1">
        <a:lnSpc>
          <a:spcPct val="90000"/>
        </a:lnSpc>
        <a:spcBef>
          <a:spcPct val="20000"/>
        </a:spcBef>
        <a:buClrTx/>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4363" rtl="0" eaLnBrk="1" latinLnBrk="0" hangingPunct="1">
        <a:lnSpc>
          <a:spcPct val="90000"/>
        </a:lnSpc>
        <a:spcBef>
          <a:spcPct val="20000"/>
        </a:spcBef>
        <a:buClrTx/>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ClrTx/>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ClrTx/>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indent="0" algn="l" defTabSz="914363" rtl="0" eaLnBrk="1" latinLnBrk="0" hangingPunct="1">
        <a:lnSpc>
          <a:spcPct val="90000"/>
        </a:lnSpc>
        <a:spcBef>
          <a:spcPct val="20000"/>
        </a:spcBef>
        <a:buClrTx/>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920356281"/>
      </p:ext>
    </p:extLst>
  </p:cSld>
  <p:clrMap bg1="dk1" tx1="lt1" bg2="dk2" tx2="lt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 id="2147483899" r:id="rId12"/>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1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732441279"/>
      </p:ext>
    </p:extLst>
  </p:cSld>
  <p:clrMap bg1="dk1" tx1="lt1" bg2="dk2"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 id="2147483913" r:id="rId13"/>
    <p:sldLayoutId id="2147483915" r:id="rId14"/>
    <p:sldLayoutId id="2147483917" r:id="rId15"/>
    <p:sldLayoutId id="2147483918" r:id="rId16"/>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1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216507760"/>
      </p:ext>
    </p:extLst>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9" r:id="rId9"/>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5400" b="0" kern="1200" cap="none" spc="-100" baseline="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effectLst/>
          <a:latin typeface="Segoe UI Light" pitchFamily="34" charset="0"/>
          <a:ea typeface="+mn-ea"/>
          <a:cs typeface="+mn-cs"/>
        </a:defRPr>
      </a:lvl1pPr>
    </p:titleStyle>
    <p:bodyStyle>
      <a:lvl1pPr marL="346075" indent="-346075" algn="l" defTabSz="914363" rtl="0" eaLnBrk="1" latinLnBrk="0" hangingPunct="1">
        <a:lnSpc>
          <a:spcPct val="90000"/>
        </a:lnSpc>
        <a:spcBef>
          <a:spcPct val="20000"/>
        </a:spcBef>
        <a:buClrTx/>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4363" rtl="0" eaLnBrk="1" latinLnBrk="0" hangingPunct="1">
        <a:lnSpc>
          <a:spcPct val="90000"/>
        </a:lnSpc>
        <a:spcBef>
          <a:spcPct val="20000"/>
        </a:spcBef>
        <a:buClrTx/>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ClrTx/>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ClrTx/>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indent="0" algn="l" defTabSz="914363" rtl="0" eaLnBrk="1" latinLnBrk="0" hangingPunct="1">
        <a:lnSpc>
          <a:spcPct val="90000"/>
        </a:lnSpc>
        <a:spcBef>
          <a:spcPct val="20000"/>
        </a:spcBef>
        <a:buClrTx/>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296701540"/>
      </p:ext>
    </p:extLst>
  </p:cSld>
  <p:clrMap bg1="dk1" tx1="lt1" bg2="dk2" tx2="lt2" accent1="accent1" accent2="accent2" accent3="accent3" accent4="accent4" accent5="accent5" accent6="accent6" hlink="hlink" folHlink="folHlink"/>
  <p:sldLayoutIdLst>
    <p:sldLayoutId id="2147483932" r:id="rId1"/>
    <p:sldLayoutId id="2147483933" r:id="rId2"/>
    <p:sldLayoutId id="2147483934" r:id="rId3"/>
    <p:sldLayoutId id="2147483935" r:id="rId4"/>
    <p:sldLayoutId id="2147483936" r:id="rId5"/>
    <p:sldLayoutId id="2147483937" r:id="rId6"/>
    <p:sldLayoutId id="2147483938" r:id="rId7"/>
    <p:sldLayoutId id="2147483939" r:id="rId8"/>
    <p:sldLayoutId id="2147483940" r:id="rId9"/>
    <p:sldLayoutId id="2147483941" r:id="rId10"/>
    <p:sldLayoutId id="2147483942" r:id="rId11"/>
    <p:sldLayoutId id="2147483943" r:id="rId12"/>
    <p:sldLayoutId id="2147483944" r:id="rId13"/>
    <p:sldLayoutId id="2147483945" r:id="rId14"/>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1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8" name="Title Placeholder 7"/>
          <p:cNvSpPr>
            <a:spLocks noGrp="1"/>
          </p:cNvSpPr>
          <p:nvPr>
            <p:ph type="title"/>
          </p:nvPr>
        </p:nvSpPr>
        <p:spPr>
          <a:xfrm>
            <a:off x="484592" y="1718733"/>
            <a:ext cx="2585188" cy="4146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fontAlgn="base">
              <a:lnSpc>
                <a:spcPct val="90000"/>
              </a:lnSpc>
              <a:spcAft>
                <a:spcPct val="0"/>
              </a:spcAft>
            </a:pPr>
            <a:r>
              <a:rPr lang="en-US" dirty="0" smtClean="0"/>
              <a:t>Click to edit Master title style</a:t>
            </a:r>
            <a:endParaRPr lang="en-US" dirty="0"/>
          </a:p>
        </p:txBody>
      </p:sp>
      <p:sp>
        <p:nvSpPr>
          <p:cNvPr id="17" name="Text Placeholder 16"/>
          <p:cNvSpPr>
            <a:spLocks noGrp="1"/>
          </p:cNvSpPr>
          <p:nvPr>
            <p:ph type="body" idx="1"/>
          </p:nvPr>
        </p:nvSpPr>
        <p:spPr>
          <a:xfrm>
            <a:off x="3656649" y="1718737"/>
            <a:ext cx="7948131" cy="1561795"/>
          </a:xfrm>
          <a:prstGeom prst="rect">
            <a:avLst/>
          </a:prstGeom>
        </p:spPr>
        <p:txBody>
          <a:bodyPr vert="horz"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noChangeArrowheads="1"/>
          </p:cNvPicPr>
          <p:nvPr userDrawn="1"/>
        </p:nvPicPr>
        <p:blipFill>
          <a:blip r:embed="rId11" cstate="screen">
            <a:extLst>
              <a:ext uri="{28A0092B-C50C-407E-A947-70E740481C1C}">
                <a14:useLocalDpi xmlns:a14="http://schemas.microsoft.com/office/drawing/2010/main"/>
              </a:ext>
            </a:extLst>
          </a:blip>
          <a:stretch>
            <a:fillRect/>
          </a:stretch>
        </p:blipFill>
        <p:spPr bwMode="auto">
          <a:xfrm>
            <a:off x="10471594" y="6054605"/>
            <a:ext cx="1340768" cy="453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8689549"/>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Lst>
  <p:timing>
    <p:tnLst>
      <p:par>
        <p:cTn xmlns:p14="http://schemas.microsoft.com/office/powerpoint/2010/main" id="1" dur="indefinite" restart="never" nodeType="tmRoot"/>
      </p:par>
    </p:tnLst>
  </p:timing>
  <p:hf hdr="0" dt="0"/>
  <p:txStyles>
    <p:titleStyle>
      <a:lvl1pPr algn="l" defTabSz="1218818" rtl="0" eaLnBrk="1" latinLnBrk="0" hangingPunct="1">
        <a:spcBef>
          <a:spcPct val="0"/>
        </a:spcBef>
        <a:buNone/>
        <a:defRPr lang="en-US" sz="1866" kern="1200" dirty="0" smtClean="0">
          <a:solidFill>
            <a:schemeClr val="bg1"/>
          </a:solidFill>
          <a:latin typeface="+mj-lt"/>
          <a:ea typeface="ＭＳ Ｐゴシック" charset="0"/>
          <a:cs typeface="Segoe UI" pitchFamily="34" charset="0"/>
        </a:defRPr>
      </a:lvl1pPr>
    </p:titleStyle>
    <p:bodyStyle>
      <a:lvl1pPr marL="0" indent="0" algn="l" defTabSz="1218818" rtl="0" eaLnBrk="1" fontAlgn="base" latinLnBrk="0" hangingPunct="1">
        <a:lnSpc>
          <a:spcPct val="95000"/>
        </a:lnSpc>
        <a:spcBef>
          <a:spcPts val="0"/>
        </a:spcBef>
        <a:spcAft>
          <a:spcPts val="0"/>
        </a:spcAft>
        <a:buClr>
          <a:schemeClr val="accent1"/>
        </a:buClr>
        <a:buSzPct val="110000"/>
        <a:buFont typeface="Avenir LT Pro 45 Book" charset="0"/>
        <a:buNone/>
        <a:defRPr lang="en-US" sz="3199" b="0" kern="1200" cap="none" baseline="0" dirty="0" smtClean="0">
          <a:solidFill>
            <a:srgbClr val="FFFFFF"/>
          </a:solidFill>
          <a:latin typeface="Segoe UI Light"/>
          <a:ea typeface="ＭＳ Ｐゴシック" charset="0"/>
          <a:cs typeface="Segoe UI Light"/>
        </a:defRPr>
      </a:lvl1pPr>
      <a:lvl2pPr marL="0" indent="0" algn="l" defTabSz="1218818" rtl="0" eaLnBrk="1" latinLnBrk="0" hangingPunct="1">
        <a:lnSpc>
          <a:spcPct val="95000"/>
        </a:lnSpc>
        <a:spcBef>
          <a:spcPts val="0"/>
        </a:spcBef>
        <a:spcAft>
          <a:spcPts val="0"/>
        </a:spcAft>
        <a:buClrTx/>
        <a:buFont typeface="Arial" pitchFamily="34" charset="0"/>
        <a:buNone/>
        <a:defRPr lang="en-US" sz="1866" b="0" kern="1200" dirty="0" smtClean="0">
          <a:solidFill>
            <a:srgbClr val="FFFFFF"/>
          </a:solidFill>
          <a:latin typeface="+mn-lt"/>
          <a:ea typeface="+mn-ea"/>
          <a:cs typeface="+mn-cs"/>
        </a:defRPr>
      </a:lvl2pPr>
      <a:lvl3pPr marL="609409" indent="-304704" algn="l" defTabSz="1218818" rtl="0" eaLnBrk="1" latinLnBrk="0" hangingPunct="1">
        <a:lnSpc>
          <a:spcPct val="95000"/>
        </a:lnSpc>
        <a:spcBef>
          <a:spcPts val="0"/>
        </a:spcBef>
        <a:spcAft>
          <a:spcPts val="0"/>
        </a:spcAft>
        <a:buFont typeface="Lucida Grande"/>
        <a:buChar char="-"/>
        <a:defRPr lang="en-US" sz="1866" b="0" kern="1200" dirty="0" smtClean="0">
          <a:solidFill>
            <a:srgbClr val="FFFFFF"/>
          </a:solidFill>
          <a:latin typeface="+mn-lt"/>
          <a:ea typeface="+mn-ea"/>
          <a:cs typeface="+mn-cs"/>
        </a:defRPr>
      </a:lvl3pPr>
      <a:lvl4pPr marL="835822" indent="-226413" algn="l" defTabSz="1218818" rtl="0" eaLnBrk="1" latinLnBrk="0" hangingPunct="1">
        <a:lnSpc>
          <a:spcPct val="95000"/>
        </a:lnSpc>
        <a:spcBef>
          <a:spcPts val="0"/>
        </a:spcBef>
        <a:spcAft>
          <a:spcPts val="0"/>
        </a:spcAft>
        <a:buFont typeface="Arial" pitchFamily="34" charset="0"/>
        <a:buChar char="•"/>
        <a:defRPr lang="en-US" sz="1866" b="0" kern="1200" dirty="0" smtClean="0">
          <a:solidFill>
            <a:srgbClr val="FFFFFF"/>
          </a:solidFill>
          <a:latin typeface="+mn-lt"/>
          <a:ea typeface="+mn-ea"/>
          <a:cs typeface="+mn-cs"/>
        </a:defRPr>
      </a:lvl4pPr>
      <a:lvl5pPr marL="1218818" indent="-304704" algn="l" defTabSz="1218818" rtl="0" eaLnBrk="1" latinLnBrk="0" hangingPunct="1">
        <a:lnSpc>
          <a:spcPct val="95000"/>
        </a:lnSpc>
        <a:spcBef>
          <a:spcPts val="0"/>
        </a:spcBef>
        <a:spcAft>
          <a:spcPts val="0"/>
        </a:spcAft>
        <a:buFont typeface="Lucida Grande"/>
        <a:buChar char="-"/>
        <a:defRPr lang="en-US" sz="1866" b="0" kern="1200" dirty="0">
          <a:solidFill>
            <a:srgbClr val="FFFFFF"/>
          </a:solidFill>
          <a:latin typeface="+mn-lt"/>
          <a:ea typeface="+mn-ea"/>
          <a:cs typeface="+mn-cs"/>
        </a:defRPr>
      </a:lvl5pPr>
      <a:lvl6pPr marL="3351747" indent="-304704" algn="l" defTabSz="1218818" rtl="0" eaLnBrk="1" latinLnBrk="0" hangingPunct="1">
        <a:spcBef>
          <a:spcPct val="20000"/>
        </a:spcBef>
        <a:buFont typeface="Arial" pitchFamily="34" charset="0"/>
        <a:buChar char="•"/>
        <a:defRPr sz="2666" kern="1200">
          <a:solidFill>
            <a:schemeClr val="tx1"/>
          </a:solidFill>
          <a:latin typeface="+mn-lt"/>
          <a:ea typeface="+mn-ea"/>
          <a:cs typeface="+mn-cs"/>
        </a:defRPr>
      </a:lvl6pPr>
      <a:lvl7pPr marL="3961156" indent="-304704" algn="l" defTabSz="1218818" rtl="0" eaLnBrk="1" latinLnBrk="0" hangingPunct="1">
        <a:spcBef>
          <a:spcPct val="20000"/>
        </a:spcBef>
        <a:buFont typeface="Arial" pitchFamily="34" charset="0"/>
        <a:buChar char="•"/>
        <a:defRPr sz="2666" kern="1200">
          <a:solidFill>
            <a:schemeClr val="tx1"/>
          </a:solidFill>
          <a:latin typeface="+mn-lt"/>
          <a:ea typeface="+mn-ea"/>
          <a:cs typeface="+mn-cs"/>
        </a:defRPr>
      </a:lvl7pPr>
      <a:lvl8pPr marL="4570565" indent="-304704" algn="l" defTabSz="1218818" rtl="0" eaLnBrk="1" latinLnBrk="0" hangingPunct="1">
        <a:spcBef>
          <a:spcPct val="20000"/>
        </a:spcBef>
        <a:buFont typeface="Arial" pitchFamily="34" charset="0"/>
        <a:buChar char="•"/>
        <a:defRPr sz="2666" kern="1200">
          <a:solidFill>
            <a:schemeClr val="tx1"/>
          </a:solidFill>
          <a:latin typeface="+mn-lt"/>
          <a:ea typeface="+mn-ea"/>
          <a:cs typeface="+mn-cs"/>
        </a:defRPr>
      </a:lvl8pPr>
      <a:lvl9pPr marL="5179973" indent="-304704" algn="l" defTabSz="1218818" rtl="0" eaLnBrk="1" latinLnBrk="0" hangingPunct="1">
        <a:spcBef>
          <a:spcPct val="20000"/>
        </a:spcBef>
        <a:buFont typeface="Arial" pitchFamily="34" charset="0"/>
        <a:buChar char="•"/>
        <a:defRPr sz="2666" kern="1200">
          <a:solidFill>
            <a:schemeClr val="tx1"/>
          </a:solidFill>
          <a:latin typeface="+mn-lt"/>
          <a:ea typeface="+mn-ea"/>
          <a:cs typeface="+mn-cs"/>
        </a:defRPr>
      </a:lvl9pPr>
    </p:bodyStyle>
    <p:otherStyle>
      <a:defPPr>
        <a:defRPr lang="en-US"/>
      </a:defPPr>
      <a:lvl1pPr marL="0" algn="l" defTabSz="1218818" rtl="0" eaLnBrk="1" latinLnBrk="0" hangingPunct="1">
        <a:defRPr sz="2399" kern="1200">
          <a:solidFill>
            <a:schemeClr val="tx1"/>
          </a:solidFill>
          <a:latin typeface="+mn-lt"/>
          <a:ea typeface="+mn-ea"/>
          <a:cs typeface="+mn-cs"/>
        </a:defRPr>
      </a:lvl1pPr>
      <a:lvl2pPr marL="609409" algn="l" defTabSz="1218818" rtl="0" eaLnBrk="1" latinLnBrk="0" hangingPunct="1">
        <a:defRPr sz="2399" kern="1200">
          <a:solidFill>
            <a:schemeClr val="tx1"/>
          </a:solidFill>
          <a:latin typeface="+mn-lt"/>
          <a:ea typeface="+mn-ea"/>
          <a:cs typeface="+mn-cs"/>
        </a:defRPr>
      </a:lvl2pPr>
      <a:lvl3pPr marL="1218818" algn="l" defTabSz="1218818" rtl="0" eaLnBrk="1" latinLnBrk="0" hangingPunct="1">
        <a:defRPr sz="2399" kern="1200">
          <a:solidFill>
            <a:schemeClr val="tx1"/>
          </a:solidFill>
          <a:latin typeface="+mn-lt"/>
          <a:ea typeface="+mn-ea"/>
          <a:cs typeface="+mn-cs"/>
        </a:defRPr>
      </a:lvl3pPr>
      <a:lvl4pPr marL="1828225" algn="l" defTabSz="1218818" rtl="0" eaLnBrk="1" latinLnBrk="0" hangingPunct="1">
        <a:defRPr sz="2399" kern="1200">
          <a:solidFill>
            <a:schemeClr val="tx1"/>
          </a:solidFill>
          <a:latin typeface="+mn-lt"/>
          <a:ea typeface="+mn-ea"/>
          <a:cs typeface="+mn-cs"/>
        </a:defRPr>
      </a:lvl4pPr>
      <a:lvl5pPr marL="2437634" algn="l" defTabSz="1218818" rtl="0" eaLnBrk="1" latinLnBrk="0" hangingPunct="1">
        <a:defRPr sz="2399" kern="1200">
          <a:solidFill>
            <a:schemeClr val="tx1"/>
          </a:solidFill>
          <a:latin typeface="+mn-lt"/>
          <a:ea typeface="+mn-ea"/>
          <a:cs typeface="+mn-cs"/>
        </a:defRPr>
      </a:lvl5pPr>
      <a:lvl6pPr marL="3047043" algn="l" defTabSz="1218818" rtl="0" eaLnBrk="1" latinLnBrk="0" hangingPunct="1">
        <a:defRPr sz="2399" kern="1200">
          <a:solidFill>
            <a:schemeClr val="tx1"/>
          </a:solidFill>
          <a:latin typeface="+mn-lt"/>
          <a:ea typeface="+mn-ea"/>
          <a:cs typeface="+mn-cs"/>
        </a:defRPr>
      </a:lvl6pPr>
      <a:lvl7pPr marL="3656451" algn="l" defTabSz="1218818" rtl="0" eaLnBrk="1" latinLnBrk="0" hangingPunct="1">
        <a:defRPr sz="2399" kern="1200">
          <a:solidFill>
            <a:schemeClr val="tx1"/>
          </a:solidFill>
          <a:latin typeface="+mn-lt"/>
          <a:ea typeface="+mn-ea"/>
          <a:cs typeface="+mn-cs"/>
        </a:defRPr>
      </a:lvl7pPr>
      <a:lvl8pPr marL="4265860" algn="l" defTabSz="1218818" rtl="0" eaLnBrk="1" latinLnBrk="0" hangingPunct="1">
        <a:defRPr sz="2399" kern="1200">
          <a:solidFill>
            <a:schemeClr val="tx1"/>
          </a:solidFill>
          <a:latin typeface="+mn-lt"/>
          <a:ea typeface="+mn-ea"/>
          <a:cs typeface="+mn-cs"/>
        </a:defRPr>
      </a:lvl8pPr>
      <a:lvl9pPr marL="4875269" algn="l" defTabSz="1218818" rtl="0" eaLnBrk="1" latinLnBrk="0" hangingPunct="1">
        <a:defRPr sz="2399"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981662758"/>
      </p:ext>
    </p:extLst>
  </p:cSld>
  <p:clrMap bg1="dk1" tx1="lt1" bg2="dk2" tx2="lt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 id="2147483969" r:id="rId12"/>
    <p:sldLayoutId id="2147483970" r:id="rId13"/>
    <p:sldLayoutId id="2147483971" r:id="rId14"/>
    <p:sldLayoutId id="2147483972" r:id="rId15"/>
    <p:sldLayoutId id="2147483973" r:id="rId16"/>
  </p:sldLayoutIdLst>
  <p:transition xmlns:p14="http://schemas.microsoft.com/office/powerpoint/2010/mai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225013393"/>
      </p:ext>
    </p:extLst>
  </p:cSld>
  <p:clrMap bg1="dk1" tx1="lt1" bg2="dk2" tx2="lt2" accent1="accent1" accent2="accent2" accent3="accent3" accent4="accent4" accent5="accent5" accent6="accent6" hlink="hlink" folHlink="folHlink"/>
  <p:sldLayoutIdLst>
    <p:sldLayoutId id="2147483763" r:id="rId1"/>
    <p:sldLayoutId id="2147483767" r:id="rId2"/>
    <p:sldLayoutId id="2147483766" r:id="rId3"/>
    <p:sldLayoutId id="2147483764" r:id="rId4"/>
    <p:sldLayoutId id="2147483765" r:id="rId5"/>
    <p:sldLayoutId id="2147483773" r:id="rId6"/>
    <p:sldLayoutId id="2147483768" r:id="rId7"/>
    <p:sldLayoutId id="2147483772" r:id="rId8"/>
    <p:sldLayoutId id="2147483770" r:id="rId9"/>
    <p:sldLayoutId id="2147483769" r:id="rId10"/>
    <p:sldLayoutId id="2147483771" r:id="rId11"/>
    <p:sldLayoutId id="2147483774" r:id="rId12"/>
    <p:sldLayoutId id="2147483775" r:id="rId13"/>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1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717859670"/>
      </p:ext>
    </p:extLst>
  </p:cSld>
  <p:clrMap bg1="dk1" tx1="lt1" bg2="dk2" tx2="lt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823" r:id="rId15"/>
    <p:sldLayoutId id="2147483825" r:id="rId16"/>
    <p:sldLayoutId id="2147483826" r:id="rId17"/>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1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3660" y="196326"/>
            <a:ext cx="11149013" cy="1163637"/>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5177" y="1684476"/>
            <a:ext cx="11149012" cy="1551194"/>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34270542"/>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 id="2147483810" r:id="rId18"/>
    <p:sldLayoutId id="2147483811" r:id="rId19"/>
    <p:sldLayoutId id="2147483812" r:id="rId20"/>
    <p:sldLayoutId id="2147483813" r:id="rId21"/>
    <p:sldLayoutId id="2147483814" r:id="rId22"/>
    <p:sldLayoutId id="2147483815" r:id="rId23"/>
    <p:sldLayoutId id="2147483816" r:id="rId24"/>
    <p:sldLayoutId id="2147483817" r:id="rId25"/>
    <p:sldLayoutId id="2147483818" r:id="rId26"/>
    <p:sldLayoutId id="2147483819" r:id="rId27"/>
    <p:sldLayoutId id="2147483820" r:id="rId28"/>
    <p:sldLayoutId id="2147483821" r:id="rId29"/>
    <p:sldLayoutId id="2147483822" r:id="rId30"/>
  </p:sldLayoutIdLst>
  <p:transition xmlns:p14="http://schemas.microsoft.com/office/powerpoint/2010/main">
    <p:fade/>
  </p:transition>
  <p:hf hdr="0"/>
  <p:txStyles>
    <p:titleStyle>
      <a:lvl1pPr algn="l" defTabSz="914363" rtl="0" eaLnBrk="1" latinLnBrk="0" hangingPunct="1">
        <a:lnSpc>
          <a:spcPct val="90000"/>
        </a:lnSpc>
        <a:spcBef>
          <a:spcPct val="0"/>
        </a:spcBef>
        <a:buNone/>
        <a:defRPr lang="en-US" sz="4800" b="0" kern="1200" cap="none" spc="-200"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460375" indent="-460375" algn="l" defTabSz="914363" rtl="0" eaLnBrk="1" latinLnBrk="0" hangingPunct="1">
        <a:lnSpc>
          <a:spcPct val="9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mn-lt"/>
          <a:ea typeface="+mn-ea"/>
          <a:cs typeface="+mn-cs"/>
        </a:defRPr>
      </a:lvl1pPr>
      <a:lvl2pPr marL="855663" indent="-395288" algn="l" defTabSz="914363"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2pPr>
      <a:lvl3pPr marL="1258888" indent="-403225" algn="l" defTabSz="914363" rtl="0" eaLnBrk="1" latinLnBrk="0" hangingPunct="1">
        <a:lnSpc>
          <a:spcPct val="90000"/>
        </a:lnSpc>
        <a:spcBef>
          <a:spcPct val="20000"/>
        </a:spcBef>
        <a:buClr>
          <a:srgbClr val="00DCFF"/>
        </a:buClr>
        <a:buSzPct val="90000"/>
        <a:buFont typeface="Arial" pitchFamily="34" charset="0"/>
        <a:buChar char="•"/>
        <a:defRPr sz="1800" kern="1200">
          <a:solidFill>
            <a:schemeClr val="tx1">
              <a:lumMod val="75000"/>
              <a:lumOff val="25000"/>
              <a:alpha val="99000"/>
            </a:schemeClr>
          </a:solidFill>
          <a:latin typeface="+mn-lt"/>
          <a:ea typeface="+mn-ea"/>
          <a:cs typeface="+mn-cs"/>
        </a:defRPr>
      </a:lvl3pPr>
      <a:lvl4pPr marL="1604963" indent="-346075" algn="l" defTabSz="914363"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4pPr>
      <a:lvl5pPr marL="1941513" indent="-336550" algn="l" defTabSz="914363"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57884524"/>
      </p:ext>
    </p:extLst>
  </p:cSld>
  <p:clrMap bg1="dk1" tx1="lt1" bg2="dk2" tx2="lt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1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251308980"/>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5400" b="0" kern="1200" cap="none" spc="-100" baseline="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effectLst/>
          <a:latin typeface="Segoe UI Light" pitchFamily="34" charset="0"/>
          <a:ea typeface="+mn-ea"/>
          <a:cs typeface="+mn-cs"/>
        </a:defRPr>
      </a:lvl1pPr>
    </p:titleStyle>
    <p:bodyStyle>
      <a:lvl1pPr marL="346075" indent="-346075" algn="l" defTabSz="914363" rtl="0" eaLnBrk="1" latinLnBrk="0" hangingPunct="1">
        <a:lnSpc>
          <a:spcPct val="90000"/>
        </a:lnSpc>
        <a:spcBef>
          <a:spcPct val="20000"/>
        </a:spcBef>
        <a:buClrTx/>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4363" rtl="0" eaLnBrk="1" latinLnBrk="0" hangingPunct="1">
        <a:lnSpc>
          <a:spcPct val="90000"/>
        </a:lnSpc>
        <a:spcBef>
          <a:spcPct val="20000"/>
        </a:spcBef>
        <a:buClrTx/>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ClrTx/>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ClrTx/>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indent="0" algn="l" defTabSz="914363" rtl="0" eaLnBrk="1" latinLnBrk="0" hangingPunct="1">
        <a:lnSpc>
          <a:spcPct val="90000"/>
        </a:lnSpc>
        <a:spcBef>
          <a:spcPct val="20000"/>
        </a:spcBef>
        <a:buClrTx/>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96533190"/>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5400" b="0" kern="1200" cap="none" spc="-100" baseline="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effectLst/>
          <a:latin typeface="Segoe UI Light" pitchFamily="34" charset="0"/>
          <a:ea typeface="+mn-ea"/>
          <a:cs typeface="+mn-cs"/>
        </a:defRPr>
      </a:lvl1pPr>
    </p:titleStyle>
    <p:bodyStyle>
      <a:lvl1pPr marL="346075" indent="-346075" algn="l" defTabSz="914363" rtl="0" eaLnBrk="1" latinLnBrk="0" hangingPunct="1">
        <a:lnSpc>
          <a:spcPct val="90000"/>
        </a:lnSpc>
        <a:spcBef>
          <a:spcPct val="20000"/>
        </a:spcBef>
        <a:buClrTx/>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4363" rtl="0" eaLnBrk="1" latinLnBrk="0" hangingPunct="1">
        <a:lnSpc>
          <a:spcPct val="90000"/>
        </a:lnSpc>
        <a:spcBef>
          <a:spcPct val="20000"/>
        </a:spcBef>
        <a:buClrTx/>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ClrTx/>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ClrTx/>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indent="0" algn="l" defTabSz="914363" rtl="0" eaLnBrk="1" latinLnBrk="0" hangingPunct="1">
        <a:lnSpc>
          <a:spcPct val="90000"/>
        </a:lnSpc>
        <a:spcBef>
          <a:spcPct val="20000"/>
        </a:spcBef>
        <a:buClrTx/>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220448978"/>
      </p:ext>
    </p:extLst>
  </p:cSld>
  <p:clrMap bg1="dk1" tx1="lt1" bg2="dk2" tx2="lt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 id="2147483875" r:id="rId12"/>
    <p:sldLayoutId id="2147483876" r:id="rId13"/>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1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645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441501124"/>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Lst>
  <p:transition xmlns:p14="http://schemas.microsoft.com/office/powerpoint/2010/main">
    <p:fade/>
  </p:transition>
  <p:txStyles>
    <p:titleStyle>
      <a:lvl1pPr algn="l" defTabSz="914363" rtl="0" eaLnBrk="1" latinLnBrk="0" hangingPunct="1">
        <a:lnSpc>
          <a:spcPct val="90000"/>
        </a:lnSpc>
        <a:spcBef>
          <a:spcPct val="0"/>
        </a:spcBef>
        <a:buNone/>
        <a:defRPr lang="en-US" sz="5400" b="0" kern="1200" cap="none" spc="-100" baseline="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effectLst/>
          <a:latin typeface="Segoe UI Light" pitchFamily="34" charset="0"/>
          <a:ea typeface="+mn-ea"/>
          <a:cs typeface="+mn-cs"/>
        </a:defRPr>
      </a:lvl1pPr>
    </p:titleStyle>
    <p:bodyStyle>
      <a:lvl1pPr marL="346075" indent="-346075" algn="l" defTabSz="914363" rtl="0" eaLnBrk="1" latinLnBrk="0" hangingPunct="1">
        <a:lnSpc>
          <a:spcPct val="90000"/>
        </a:lnSpc>
        <a:spcBef>
          <a:spcPct val="20000"/>
        </a:spcBef>
        <a:buClrTx/>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4363" rtl="0" eaLnBrk="1" latinLnBrk="0" hangingPunct="1">
        <a:lnSpc>
          <a:spcPct val="90000"/>
        </a:lnSpc>
        <a:spcBef>
          <a:spcPct val="20000"/>
        </a:spcBef>
        <a:buClrTx/>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ClrTx/>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ClrTx/>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indent="0" algn="l" defTabSz="914363" rtl="0" eaLnBrk="1" latinLnBrk="0" hangingPunct="1">
        <a:lnSpc>
          <a:spcPct val="90000"/>
        </a:lnSpc>
        <a:spcBef>
          <a:spcPct val="20000"/>
        </a:spcBef>
        <a:buClrTx/>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jpg"/><Relationship Id="rId1" Type="http://schemas.openxmlformats.org/officeDocument/2006/relationships/slideLayout" Target="../slideLayouts/slideLayout18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8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06899255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848044" y="1768475"/>
            <a:ext cx="11588192" cy="1128514"/>
          </a:xfrm>
        </p:spPr>
        <p:txBody>
          <a:bodyPr/>
          <a:lstStyle/>
          <a:p>
            <a:r>
              <a:rPr lang="ru-RU" sz="8000" dirty="0" smtClean="0"/>
              <a:t>Дизайн нотификаций</a:t>
            </a:r>
            <a:endParaRPr lang="en-US" sz="8000" dirty="0"/>
          </a:p>
        </p:txBody>
      </p:sp>
      <p:sp>
        <p:nvSpPr>
          <p:cNvPr id="3" name="Text Placeholder 4"/>
          <p:cNvSpPr>
            <a:spLocks noGrp="1"/>
          </p:cNvSpPr>
          <p:nvPr>
            <p:ph type="body" sz="quarter" idx="11"/>
          </p:nvPr>
        </p:nvSpPr>
        <p:spPr>
          <a:xfrm>
            <a:off x="848044" y="4948905"/>
            <a:ext cx="7513637" cy="443198"/>
          </a:xfrm>
        </p:spPr>
        <p:txBody>
          <a:bodyPr/>
          <a:lstStyle/>
          <a:p>
            <a:r>
              <a:rPr lang="ru-RU" dirty="0" smtClean="0"/>
              <a:t>Алёна </a:t>
            </a:r>
            <a:r>
              <a:rPr lang="ru-RU" dirty="0" err="1" smtClean="0"/>
              <a:t>Гилевская</a:t>
            </a:r>
            <a:endParaRPr lang="en-US" dirty="0"/>
          </a:p>
        </p:txBody>
      </p:sp>
    </p:spTree>
    <p:extLst>
      <p:ext uri="{BB962C8B-B14F-4D97-AF65-F5344CB8AC3E}">
        <p14:creationId xmlns:p14="http://schemas.microsoft.com/office/powerpoint/2010/main" val="184464937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61747"/>
          </a:xfrm>
        </p:spPr>
        <p:txBody>
          <a:bodyPr/>
          <a:lstStyle/>
          <a:p>
            <a:r>
              <a:rPr lang="ru-RU" dirty="0" smtClean="0"/>
              <a:t>Нотификации</a:t>
            </a:r>
            <a:endParaRPr lang="en-US" dirty="0"/>
          </a:p>
        </p:txBody>
      </p:sp>
      <p:sp>
        <p:nvSpPr>
          <p:cNvPr id="3" name="Content Placeholder 2"/>
          <p:cNvSpPr>
            <a:spLocks noGrp="1"/>
          </p:cNvSpPr>
          <p:nvPr>
            <p:ph type="body" sz="quarter" idx="10"/>
          </p:nvPr>
        </p:nvSpPr>
        <p:spPr>
          <a:xfrm>
            <a:off x="519113" y="1447799"/>
            <a:ext cx="6362950" cy="4928938"/>
          </a:xfrm>
        </p:spPr>
        <p:txBody>
          <a:bodyPr>
            <a:normAutofit lnSpcReduction="10000"/>
          </a:bodyPr>
          <a:lstStyle/>
          <a:p>
            <a:pPr lvl="0"/>
            <a:r>
              <a:rPr lang="ru-RU" dirty="0" smtClean="0">
                <a:solidFill>
                  <a:schemeClr val="tx2"/>
                </a:solidFill>
              </a:rPr>
              <a:t>Обращает внимание на важную и срочную информацию</a:t>
            </a:r>
            <a:endParaRPr lang="en-US" dirty="0" smtClean="0">
              <a:solidFill>
                <a:schemeClr val="tx2"/>
              </a:solidFill>
            </a:endParaRPr>
          </a:p>
          <a:p>
            <a:pPr lvl="1"/>
            <a:endParaRPr lang="en-US" dirty="0" smtClean="0">
              <a:solidFill>
                <a:schemeClr val="tx2"/>
              </a:solidFill>
            </a:endParaRPr>
          </a:p>
          <a:p>
            <a:r>
              <a:rPr lang="ru-RU" dirty="0" smtClean="0">
                <a:solidFill>
                  <a:schemeClr val="tx2"/>
                </a:solidFill>
              </a:rPr>
              <a:t>Только для действительно важной информации</a:t>
            </a:r>
            <a:endParaRPr lang="en-US" dirty="0" smtClean="0">
              <a:solidFill>
                <a:schemeClr val="tx2"/>
              </a:solidFill>
            </a:endParaRPr>
          </a:p>
          <a:p>
            <a:pPr lvl="1"/>
            <a:endParaRPr lang="en-US" dirty="0" smtClean="0">
              <a:solidFill>
                <a:schemeClr val="tx2"/>
              </a:solidFill>
            </a:endParaRPr>
          </a:p>
          <a:p>
            <a:r>
              <a:rPr lang="ru-RU" dirty="0">
                <a:solidFill>
                  <a:schemeClr val="tx2"/>
                </a:solidFill>
              </a:rPr>
              <a:t>Приглашение вернуться в приложение, сразу на контекстное </a:t>
            </a:r>
            <a:r>
              <a:rPr lang="ru-RU" dirty="0" smtClean="0">
                <a:solidFill>
                  <a:schemeClr val="tx2"/>
                </a:solidFill>
              </a:rPr>
              <a:t>место</a:t>
            </a:r>
            <a:endParaRPr lang="en-US" dirty="0" smtClean="0">
              <a:solidFill>
                <a:schemeClr val="tx2"/>
              </a:solidFill>
            </a:endParaRPr>
          </a:p>
          <a:p>
            <a:endParaRPr lang="en-US" dirty="0" smtClean="0">
              <a:solidFill>
                <a:schemeClr val="tx2"/>
              </a:solidFill>
            </a:endParaRPr>
          </a:p>
          <a:p>
            <a:pPr lvl="1"/>
            <a:endParaRPr lang="en-US" dirty="0" smtClean="0">
              <a:solidFill>
                <a:schemeClr val="tx2"/>
              </a:solidFill>
            </a:endParaRPr>
          </a:p>
          <a:p>
            <a:pPr lvl="1"/>
            <a:endParaRPr lang="en-US" dirty="0">
              <a:solidFill>
                <a:schemeClr val="tx2"/>
              </a:solidFill>
            </a:endParaRPr>
          </a:p>
        </p:txBody>
      </p:sp>
      <p:pic>
        <p:nvPicPr>
          <p:cNvPr id="7" name="Picture 6"/>
          <p:cNvPicPr>
            <a:picLocks noChangeAspect="1"/>
          </p:cNvPicPr>
          <p:nvPr/>
        </p:nvPicPr>
        <p:blipFill>
          <a:blip r:embed="rId3"/>
          <a:stretch>
            <a:fillRect/>
          </a:stretch>
        </p:blipFill>
        <p:spPr>
          <a:xfrm>
            <a:off x="7039141" y="1288632"/>
            <a:ext cx="5305425" cy="4810125"/>
          </a:xfrm>
          <a:prstGeom prst="rect">
            <a:avLst/>
          </a:prstGeom>
        </p:spPr>
      </p:pic>
    </p:spTree>
    <p:extLst>
      <p:ext uri="{BB962C8B-B14F-4D97-AF65-F5344CB8AC3E}">
        <p14:creationId xmlns:p14="http://schemas.microsoft.com/office/powerpoint/2010/main" val="3737908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61747"/>
          </a:xfrm>
        </p:spPr>
        <p:txBody>
          <a:bodyPr/>
          <a:lstStyle/>
          <a:p>
            <a:r>
              <a:rPr lang="ru-RU" dirty="0" smtClean="0">
                <a:solidFill>
                  <a:schemeClr val="tx2"/>
                </a:solidFill>
              </a:rPr>
              <a:t>Шаблоны нотификаций</a:t>
            </a:r>
            <a:endParaRPr lang="en-US" dirty="0">
              <a:solidFill>
                <a:schemeClr val="tx2"/>
              </a:solidFill>
            </a:endParaRPr>
          </a:p>
        </p:txBody>
      </p:sp>
      <p:sp>
        <p:nvSpPr>
          <p:cNvPr id="15" name="Content Placeholder 2"/>
          <p:cNvSpPr>
            <a:spLocks noGrp="1"/>
          </p:cNvSpPr>
          <p:nvPr>
            <p:ph type="body" sz="quarter" idx="10"/>
          </p:nvPr>
        </p:nvSpPr>
        <p:spPr>
          <a:xfrm>
            <a:off x="519113" y="1447799"/>
            <a:ext cx="5403386" cy="2669962"/>
          </a:xfrm>
        </p:spPr>
        <p:txBody>
          <a:bodyPr/>
          <a:lstStyle/>
          <a:p>
            <a:pPr lvl="0"/>
            <a:r>
              <a:rPr lang="ru-RU" dirty="0" smtClean="0">
                <a:solidFill>
                  <a:schemeClr val="tx2"/>
                </a:solidFill>
              </a:rPr>
              <a:t>Задают контент и его расположение</a:t>
            </a:r>
            <a:endParaRPr lang="en-US" dirty="0" smtClean="0">
              <a:solidFill>
                <a:schemeClr val="tx2"/>
              </a:solidFill>
            </a:endParaRPr>
          </a:p>
          <a:p>
            <a:pPr lvl="1"/>
            <a:endParaRPr lang="en-US" dirty="0" smtClean="0">
              <a:solidFill>
                <a:schemeClr val="tx2"/>
              </a:solidFill>
            </a:endParaRPr>
          </a:p>
          <a:p>
            <a:r>
              <a:rPr lang="ru-RU" dirty="0" smtClean="0">
                <a:solidFill>
                  <a:schemeClr val="tx2"/>
                </a:solidFill>
              </a:rPr>
              <a:t>Могут включать текст и картинки</a:t>
            </a:r>
            <a:endParaRPr lang="en-US" dirty="0" smtClean="0">
              <a:solidFill>
                <a:schemeClr val="tx2"/>
              </a:solidFill>
            </a:endParaRPr>
          </a:p>
        </p:txBody>
      </p:sp>
      <p:sp>
        <p:nvSpPr>
          <p:cNvPr id="16" name="Rectangle 15"/>
          <p:cNvSpPr/>
          <p:nvPr/>
        </p:nvSpPr>
        <p:spPr>
          <a:xfrm>
            <a:off x="6556311" y="3258462"/>
            <a:ext cx="6092825" cy="2062103"/>
          </a:xfrm>
          <a:prstGeom prst="rect">
            <a:avLst/>
          </a:prstGeom>
        </p:spPr>
        <p:txBody>
          <a:bodyPr>
            <a:spAutoFit/>
          </a:bodyPr>
          <a:lstStyle/>
          <a:p>
            <a:r>
              <a:rPr lang="en-US" sz="1600" dirty="0"/>
              <a:t>&lt;toast&gt;</a:t>
            </a:r>
          </a:p>
          <a:p>
            <a:r>
              <a:rPr lang="en-US" sz="1600" dirty="0"/>
              <a:t>    &lt;visual&gt;</a:t>
            </a:r>
          </a:p>
          <a:p>
            <a:r>
              <a:rPr lang="en-US" sz="1600" dirty="0"/>
              <a:t>        &lt;binding template="ToastImageAndText01"&gt;</a:t>
            </a:r>
          </a:p>
          <a:p>
            <a:r>
              <a:rPr lang="en-US" sz="1600" dirty="0"/>
              <a:t>            &lt;image id="1" </a:t>
            </a:r>
            <a:r>
              <a:rPr lang="en-US" sz="1600" dirty="0" err="1"/>
              <a:t>src</a:t>
            </a:r>
            <a:r>
              <a:rPr lang="en-US" sz="1600" dirty="0"/>
              <a:t>="image1" alt="image1"/&gt;</a:t>
            </a:r>
          </a:p>
          <a:p>
            <a:r>
              <a:rPr lang="en-US" sz="1600" dirty="0"/>
              <a:t>            &lt;text id="1"&gt;</a:t>
            </a:r>
            <a:r>
              <a:rPr lang="en-US" sz="1600" dirty="0" err="1"/>
              <a:t>bodyText</a:t>
            </a:r>
            <a:r>
              <a:rPr lang="en-US" sz="1600" dirty="0"/>
              <a:t>&lt;/text&gt;</a:t>
            </a:r>
          </a:p>
          <a:p>
            <a:r>
              <a:rPr lang="en-US" sz="1600" dirty="0"/>
              <a:t>        &lt;/binding&gt;  </a:t>
            </a:r>
          </a:p>
          <a:p>
            <a:r>
              <a:rPr lang="en-US" sz="1600" dirty="0"/>
              <a:t>    &lt;/visual&gt;</a:t>
            </a:r>
          </a:p>
          <a:p>
            <a:r>
              <a:rPr lang="en-US" sz="1600" dirty="0"/>
              <a:t>&lt;/toast&gt;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5443" y="1447799"/>
            <a:ext cx="5026752" cy="1175085"/>
          </a:xfrm>
          <a:prstGeom prst="rect">
            <a:avLst/>
          </a:prstGeom>
        </p:spPr>
      </p:pic>
    </p:spTree>
    <p:extLst>
      <p:ext uri="{BB962C8B-B14F-4D97-AF65-F5344CB8AC3E}">
        <p14:creationId xmlns:p14="http://schemas.microsoft.com/office/powerpoint/2010/main" val="34998146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61747"/>
          </a:xfrm>
        </p:spPr>
        <p:txBody>
          <a:bodyPr/>
          <a:lstStyle/>
          <a:p>
            <a:r>
              <a:rPr lang="ru-RU" dirty="0" smtClean="0"/>
              <a:t>Нотификации и плитки</a:t>
            </a:r>
            <a:endParaRPr lang="en-US" dirty="0"/>
          </a:p>
        </p:txBody>
      </p:sp>
      <p:sp>
        <p:nvSpPr>
          <p:cNvPr id="3" name="Text Placeholder 2"/>
          <p:cNvSpPr>
            <a:spLocks noGrp="1"/>
          </p:cNvSpPr>
          <p:nvPr>
            <p:ph type="body" sz="quarter" idx="10"/>
          </p:nvPr>
        </p:nvSpPr>
        <p:spPr>
          <a:xfrm>
            <a:off x="519113" y="1447799"/>
            <a:ext cx="4986338" cy="4465325"/>
          </a:xfrm>
        </p:spPr>
        <p:txBody>
          <a:bodyPr/>
          <a:lstStyle/>
          <a:p>
            <a:r>
              <a:rPr lang="ru-RU" dirty="0" smtClean="0"/>
              <a:t>Для нотификаций доступны 2 шаблона</a:t>
            </a:r>
            <a:endParaRPr lang="en-US" dirty="0" smtClean="0"/>
          </a:p>
          <a:p>
            <a:endParaRPr lang="en-US" sz="2000" dirty="0"/>
          </a:p>
          <a:p>
            <a:r>
              <a:rPr lang="ru-RU" dirty="0" smtClean="0"/>
              <a:t>Пользователь мог не увидеть нотификацию</a:t>
            </a:r>
            <a:endParaRPr lang="en-US" dirty="0" smtClean="0"/>
          </a:p>
          <a:p>
            <a:r>
              <a:rPr lang="ru-RU" sz="2000" dirty="0" smtClean="0">
                <a:latin typeface="+mn-lt"/>
              </a:rPr>
              <a:t>Добавляйте те же новости в плитку</a:t>
            </a:r>
            <a:endParaRPr lang="en-US" sz="2000" dirty="0" smtClean="0">
              <a:latin typeface="+mn-lt"/>
            </a:endParaRPr>
          </a:p>
          <a:p>
            <a:r>
              <a:rPr lang="ru-RU" sz="2000" dirty="0" smtClean="0">
                <a:latin typeface="+mn-lt"/>
              </a:rPr>
              <a:t>Используйте </a:t>
            </a:r>
            <a:r>
              <a:rPr lang="ru-RU" sz="2000" dirty="0" err="1" smtClean="0">
                <a:latin typeface="+mn-lt"/>
              </a:rPr>
              <a:t>бэйджи</a:t>
            </a:r>
            <a:r>
              <a:rPr lang="ru-RU" sz="2000" dirty="0" smtClean="0">
                <a:latin typeface="+mn-lt"/>
              </a:rPr>
              <a:t>, чтобы показать пользователям, что они пропустили</a:t>
            </a:r>
            <a:endParaRPr lang="en-US" sz="2000" dirty="0">
              <a:latin typeface="+mn-lt"/>
            </a:endParaRPr>
          </a:p>
          <a:p>
            <a:endParaRPr lang="en-US" dirty="0"/>
          </a:p>
        </p:txBody>
      </p:sp>
      <p:pic>
        <p:nvPicPr>
          <p:cNvPr id="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1774" y="1466470"/>
            <a:ext cx="6133077" cy="1262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8126" y="3218809"/>
            <a:ext cx="4084638"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945893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61747"/>
          </a:xfrm>
        </p:spPr>
        <p:txBody>
          <a:bodyPr/>
          <a:lstStyle/>
          <a:p>
            <a:r>
              <a:rPr lang="ru-RU" dirty="0" smtClean="0"/>
              <a:t>Как не делать нотификации</a:t>
            </a:r>
            <a:endParaRPr lang="en-US" dirty="0"/>
          </a:p>
        </p:txBody>
      </p:sp>
      <p:sp>
        <p:nvSpPr>
          <p:cNvPr id="7" name="Content Placeholder 6"/>
          <p:cNvSpPr>
            <a:spLocks noGrp="1"/>
          </p:cNvSpPr>
          <p:nvPr>
            <p:ph type="body" sz="quarter" idx="10"/>
          </p:nvPr>
        </p:nvSpPr>
        <p:spPr>
          <a:xfrm>
            <a:off x="519112" y="1447798"/>
            <a:ext cx="11149013" cy="5020735"/>
          </a:xfrm>
        </p:spPr>
        <p:txBody>
          <a:bodyPr>
            <a:normAutofit fontScale="92500" lnSpcReduction="10000"/>
          </a:bodyPr>
          <a:lstStyle/>
          <a:p>
            <a:r>
              <a:rPr lang="ru-RU" dirty="0" smtClean="0"/>
              <a:t>Не включайте текст</a:t>
            </a:r>
            <a:r>
              <a:rPr lang="en-US" dirty="0" smtClean="0"/>
              <a:t> </a:t>
            </a:r>
            <a:r>
              <a:rPr lang="ru-RU" dirty="0" smtClean="0"/>
              <a:t>«читать далее</a:t>
            </a:r>
            <a:r>
              <a:rPr lang="en-US" dirty="0" smtClean="0"/>
              <a:t>...</a:t>
            </a:r>
            <a:r>
              <a:rPr lang="ru-RU" dirty="0" smtClean="0"/>
              <a:t>»</a:t>
            </a:r>
            <a:endParaRPr lang="en-US" dirty="0" smtClean="0"/>
          </a:p>
          <a:p>
            <a:r>
              <a:rPr lang="en-US" sz="2000" dirty="0" smtClean="0">
                <a:latin typeface="+mn-lt"/>
              </a:rPr>
              <a:t/>
            </a:r>
            <a:br>
              <a:rPr lang="en-US" sz="2000" dirty="0" smtClean="0">
                <a:latin typeface="+mn-lt"/>
              </a:rPr>
            </a:br>
            <a:r>
              <a:rPr lang="ru-RU" dirty="0" smtClean="0"/>
              <a:t>Не используйте нотификации, если их слишком много</a:t>
            </a:r>
            <a:endParaRPr lang="en-US" dirty="0" smtClean="0"/>
          </a:p>
          <a:p>
            <a:endParaRPr lang="en-US" sz="2000" dirty="0" smtClean="0"/>
          </a:p>
          <a:p>
            <a:r>
              <a:rPr lang="ru-RU" dirty="0" smtClean="0"/>
              <a:t>Используйте только для привязанной ко времени информации</a:t>
            </a:r>
            <a:endParaRPr lang="en-US" dirty="0" smtClean="0"/>
          </a:p>
          <a:p>
            <a:endParaRPr lang="en-US" sz="2000" dirty="0" smtClean="0"/>
          </a:p>
          <a:p>
            <a:r>
              <a:rPr lang="ru-RU" dirty="0" smtClean="0"/>
              <a:t>Не используйте нотификации, если приложение уже запущенно</a:t>
            </a:r>
            <a:endParaRPr lang="en-US" dirty="0" smtClean="0"/>
          </a:p>
          <a:p>
            <a:endParaRPr lang="en-US" sz="1800" dirty="0" smtClean="0"/>
          </a:p>
          <a:p>
            <a:r>
              <a:rPr lang="ru-RU" dirty="0" smtClean="0"/>
              <a:t>Не используйте нотификации для критических новостей</a:t>
            </a:r>
            <a:endParaRPr lang="en-US" dirty="0" smtClean="0"/>
          </a:p>
        </p:txBody>
      </p:sp>
    </p:spTree>
    <p:extLst>
      <p:ext uri="{BB962C8B-B14F-4D97-AF65-F5344CB8AC3E}">
        <p14:creationId xmlns:p14="http://schemas.microsoft.com/office/powerpoint/2010/main" val="318363738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18339" y="6042946"/>
            <a:ext cx="1249517" cy="478651"/>
          </a:xfrm>
          <a:prstGeom prst="rect">
            <a:avLst/>
          </a:prstGeom>
        </p:spPr>
      </p:pic>
      <p:sp>
        <p:nvSpPr>
          <p:cNvPr id="3" name="Text Box 3"/>
          <p:cNvSpPr txBox="1">
            <a:spLocks noChangeArrowheads="1"/>
          </p:cNvSpPr>
          <p:nvPr/>
        </p:nvSpPr>
        <p:spPr bwMode="blackWhite">
          <a:xfrm>
            <a:off x="499403" y="6247112"/>
            <a:ext cx="9004072" cy="451149"/>
          </a:xfrm>
          <a:prstGeom prst="rect">
            <a:avLst/>
          </a:prstGeom>
          <a:noFill/>
          <a:ln w="12700">
            <a:noFill/>
            <a:miter lim="800000"/>
            <a:headEnd type="none" w="sm" len="sm"/>
            <a:tailEnd type="none" w="sm" len="sm"/>
          </a:ln>
          <a:effectLst/>
        </p:spPr>
        <p:txBody>
          <a:bodyPr wrap="square" lIns="0" tIns="0" rIns="0" bIns="0">
            <a:spAutoFit/>
          </a:bodyPr>
          <a:lstStyle>
            <a:defPPr>
              <a:defRPr lang="en-US"/>
            </a:defPPr>
            <a:lvl1pPr marL="0" algn="l" defTabSz="1218757" rtl="0" eaLnBrk="1" latinLnBrk="0" hangingPunct="1">
              <a:defRPr sz="2400" kern="1200">
                <a:solidFill>
                  <a:schemeClr val="tx1"/>
                </a:solidFill>
                <a:latin typeface="+mn-lt"/>
                <a:ea typeface="+mn-ea"/>
                <a:cs typeface="+mn-cs"/>
              </a:defRPr>
            </a:lvl1pPr>
            <a:lvl2pPr marL="609379" algn="l" defTabSz="1218757" rtl="0" eaLnBrk="1" latinLnBrk="0" hangingPunct="1">
              <a:defRPr sz="2400" kern="1200">
                <a:solidFill>
                  <a:schemeClr val="tx1"/>
                </a:solidFill>
                <a:latin typeface="+mn-lt"/>
                <a:ea typeface="+mn-ea"/>
                <a:cs typeface="+mn-cs"/>
              </a:defRPr>
            </a:lvl2pPr>
            <a:lvl3pPr marL="1218757" algn="l" defTabSz="1218757" rtl="0" eaLnBrk="1" latinLnBrk="0" hangingPunct="1">
              <a:defRPr sz="2400" kern="1200">
                <a:solidFill>
                  <a:schemeClr val="tx1"/>
                </a:solidFill>
                <a:latin typeface="+mn-lt"/>
                <a:ea typeface="+mn-ea"/>
                <a:cs typeface="+mn-cs"/>
              </a:defRPr>
            </a:lvl3pPr>
            <a:lvl4pPr marL="1828135" algn="l" defTabSz="1218757" rtl="0" eaLnBrk="1" latinLnBrk="0" hangingPunct="1">
              <a:defRPr sz="2400" kern="1200">
                <a:solidFill>
                  <a:schemeClr val="tx1"/>
                </a:solidFill>
                <a:latin typeface="+mn-lt"/>
                <a:ea typeface="+mn-ea"/>
                <a:cs typeface="+mn-cs"/>
              </a:defRPr>
            </a:lvl4pPr>
            <a:lvl5pPr marL="2437513" algn="l" defTabSz="1218757" rtl="0" eaLnBrk="1" latinLnBrk="0" hangingPunct="1">
              <a:defRPr sz="2400" kern="1200">
                <a:solidFill>
                  <a:schemeClr val="tx1"/>
                </a:solidFill>
                <a:latin typeface="+mn-lt"/>
                <a:ea typeface="+mn-ea"/>
                <a:cs typeface="+mn-cs"/>
              </a:defRPr>
            </a:lvl5pPr>
            <a:lvl6pPr marL="3046889" algn="l" defTabSz="1218757" rtl="0" eaLnBrk="1" latinLnBrk="0" hangingPunct="1">
              <a:defRPr sz="2400" kern="1200">
                <a:solidFill>
                  <a:schemeClr val="tx1"/>
                </a:solidFill>
                <a:latin typeface="+mn-lt"/>
                <a:ea typeface="+mn-ea"/>
                <a:cs typeface="+mn-cs"/>
              </a:defRPr>
            </a:lvl6pPr>
            <a:lvl7pPr marL="3656268" algn="l" defTabSz="1218757" rtl="0" eaLnBrk="1" latinLnBrk="0" hangingPunct="1">
              <a:defRPr sz="2400" kern="1200">
                <a:solidFill>
                  <a:schemeClr val="tx1"/>
                </a:solidFill>
                <a:latin typeface="+mn-lt"/>
                <a:ea typeface="+mn-ea"/>
                <a:cs typeface="+mn-cs"/>
              </a:defRPr>
            </a:lvl7pPr>
            <a:lvl8pPr marL="4265647" algn="l" defTabSz="1218757" rtl="0" eaLnBrk="1" latinLnBrk="0" hangingPunct="1">
              <a:defRPr sz="2400" kern="1200">
                <a:solidFill>
                  <a:schemeClr val="tx1"/>
                </a:solidFill>
                <a:latin typeface="+mn-lt"/>
                <a:ea typeface="+mn-ea"/>
                <a:cs typeface="+mn-cs"/>
              </a:defRPr>
            </a:lvl8pPr>
            <a:lvl9pPr marL="4875025" algn="l" defTabSz="1218757" rtl="0" eaLnBrk="1" latinLnBrk="0" hangingPunct="1">
              <a:defRPr sz="2400" kern="1200">
                <a:solidFill>
                  <a:schemeClr val="tx1"/>
                </a:solidFill>
                <a:latin typeface="+mn-lt"/>
                <a:ea typeface="+mn-ea"/>
                <a:cs typeface="+mn-cs"/>
              </a:defRPr>
            </a:lvl9pPr>
          </a:lstStyle>
          <a:p>
            <a:pPr defTabSz="1218494" eaLnBrk="0" hangingPunct="0">
              <a:defRPr/>
            </a:pPr>
            <a:r>
              <a:rPr lang="en-US" sz="733" dirty="0">
                <a:gradFill>
                  <a:gsLst>
                    <a:gs pos="0">
                      <a:srgbClr val="FFFFFF"/>
                    </a:gs>
                    <a:gs pos="100000">
                      <a:srgbClr val="FFFFFF"/>
                    </a:gs>
                  </a:gsLst>
                  <a:lin ang="5400000" scaled="0"/>
                </a:gradFill>
                <a:cs typeface="Arial" charset="0"/>
              </a:rPr>
              <a:t>© 2012 Microsoft Corporation. All rights reserved. Microsoft, Windows, Windows Vista and other product names are or may be registered trademarks and/or trademarks in the U.S. and/or other countries.</a:t>
            </a:r>
          </a:p>
          <a:p>
            <a:pPr defTabSz="1218494" eaLnBrk="0" hangingPunct="0">
              <a:defRPr/>
            </a:pPr>
            <a:r>
              <a:rPr lang="en-US" sz="733" dirty="0">
                <a:gradFill>
                  <a:gsLst>
                    <a:gs pos="0">
                      <a:srgbClr val="FFFFFF"/>
                    </a:gs>
                    <a:gs pos="100000">
                      <a:srgbClr val="FFFFFF"/>
                    </a:gs>
                  </a:gsLst>
                  <a:lin ang="5400000" scaled="0"/>
                </a:gra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83278773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10.xml><?xml version="1.0" encoding="utf-8"?>
<a:theme xmlns:a="http://schemas.openxmlformats.org/drawingml/2006/main" name="4_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11.xml><?xml version="1.0" encoding="utf-8"?>
<a:theme xmlns:a="http://schemas.openxmlformats.org/drawingml/2006/main" name="5_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12.xml><?xml version="1.0" encoding="utf-8"?>
<a:theme xmlns:a="http://schemas.openxmlformats.org/drawingml/2006/main" name="4_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13.xml><?xml version="1.0" encoding="utf-8"?>
<a:theme xmlns:a="http://schemas.openxmlformats.org/drawingml/2006/main" name="6_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14.xml><?xml version="1.0" encoding="utf-8"?>
<a:theme xmlns:a="http://schemas.openxmlformats.org/drawingml/2006/main" name="Color Background">
  <a:themeElements>
    <a:clrScheme name="Windows 8">
      <a:dk1>
        <a:srgbClr val="000000"/>
      </a:dk1>
      <a:lt1>
        <a:srgbClr val="FFFFFF"/>
      </a:lt1>
      <a:dk2>
        <a:srgbClr val="00BCF2"/>
      </a:dk2>
      <a:lt2>
        <a:srgbClr val="FFFFFF"/>
      </a:lt2>
      <a:accent1>
        <a:srgbClr val="00BCF2"/>
      </a:accent1>
      <a:accent2>
        <a:srgbClr val="9B4F96"/>
      </a:accent2>
      <a:accent3>
        <a:srgbClr val="E81123"/>
      </a:accent3>
      <a:accent4>
        <a:srgbClr val="00188F"/>
      </a:accent4>
      <a:accent5>
        <a:srgbClr val="7FBA00"/>
      </a:accent5>
      <a:accent6>
        <a:srgbClr val="FF8C00"/>
      </a:accent6>
      <a:hlink>
        <a:srgbClr val="000000"/>
      </a:hlink>
      <a:folHlink>
        <a:srgbClr val="0C0C0C"/>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err="1" smtClean="0">
            <a:solidFill>
              <a:schemeClr val="bg2"/>
            </a:solidFill>
          </a:defRPr>
        </a:defPPr>
      </a:lstStyle>
    </a:txDef>
  </a:objectDefaults>
  <a:extraClrSchemeLst/>
</a:theme>
</file>

<file path=ppt/theme/theme15.xml><?xml version="1.0" encoding="utf-8"?>
<a:theme xmlns:a="http://schemas.openxmlformats.org/drawingml/2006/main" name="7_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1_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4.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5.xml><?xml version="1.0" encoding="utf-8"?>
<a:theme xmlns:a="http://schemas.openxmlformats.org/drawingml/2006/main" name="2_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6.xml><?xml version="1.0" encoding="utf-8"?>
<a:theme xmlns:a="http://schemas.openxmlformats.org/drawingml/2006/main" name="1_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7.xml><?xml version="1.0" encoding="utf-8"?>
<a:theme xmlns:a="http://schemas.openxmlformats.org/drawingml/2006/main" name="2_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8.xml><?xml version="1.0" encoding="utf-8"?>
<a:theme xmlns:a="http://schemas.openxmlformats.org/drawingml/2006/main" name="3_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9.xml><?xml version="1.0" encoding="utf-8"?>
<a:theme xmlns:a="http://schemas.openxmlformats.org/drawingml/2006/main" name="3_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f90a3b6-08c8-4148-8fff-0427b40d8fc9">
      <Value>172</Value>
      <Value>160</Value>
      <Value>159</Value>
    </TaxCatchAll>
    <ImageCreateDate xmlns="EB693DEA-2256-4DD9-8FF3-783287AC6516" xsi:nil="true"/>
    <ColorspaceTaxHTField0 xmlns="2f90a3b6-08c8-4148-8fff-0427b40d8fc9">
      <Terms xmlns="http://schemas.microsoft.com/office/infopath/2007/PartnerControls"/>
    </ColorspaceTaxHTField0>
    <EnclosureTypeTaxHTField0 xmlns="2f90a3b6-08c8-4148-8fff-0427b40d8fc9">
      <Terms xmlns="http://schemas.microsoft.com/office/infopath/2007/PartnerControls"/>
    </EnclosureTypeTaxHTField0>
    <MediaPlayLength xmlns="2f90a3b6-08c8-4148-8fff-0427b40d8fc9" xsi:nil="true"/>
    <VideoCodec xmlns="2f90a3b6-08c8-4148-8fff-0427b40d8fc9" xsi:nil="true"/>
    <ExifArtist xmlns="2f90a3b6-08c8-4148-8fff-0427b40d8fc9" xsi:nil="true"/>
    <ExifMake xmlns="2f90a3b6-08c8-4148-8fff-0427b40d8fc9" xsi:nil="true"/>
    <FlashFrameRate xmlns="2f90a3b6-08c8-4148-8fff-0427b40d8fc9" xsi:nil="true"/>
    <PhotoshopCopyrightNotice xmlns="2f90a3b6-08c8-4148-8fff-0427b40d8fc9" xsi:nil="true"/>
    <PhotoshopCopyrightStatusTaxHTField0 xmlns="2f90a3b6-08c8-4148-8fff-0427b40d8fc9">
      <Terms xmlns="http://schemas.microsoft.com/office/infopath/2007/PartnerControls"/>
    </PhotoshopCopyrightStatusTaxHTField0>
    <PublicationDate xmlns="2f90a3b6-08c8-4148-8fff-0427b40d8fc9">2012-08-17T19:42:39+00:00</PublicationDate>
    <SEOPrettyURL xmlns="2f90a3b6-08c8-4148-8fff-0427b40d8fc9" xsi:nil="true"/>
    <VerticalIndustryTaxHTField0 xmlns="2f90a3b6-08c8-4148-8fff-0427b40d8fc9">
      <Terms xmlns="http://schemas.microsoft.com/office/infopath/2007/PartnerControls"/>
    </VerticalIndustryTaxHTField0>
    <AssetURL xmlns="2f90a3b6-08c8-4148-8fff-0427b40d8fc9" xsi:nil="true"/>
    <Caption xmlns="2f90a3b6-08c8-4148-8fff-0427b40d8fc9" xsi:nil="true"/>
    <ExifFlashReturnStatusTaxHTField0 xmlns="2f90a3b6-08c8-4148-8fff-0427b40d8fc9">
      <Terms xmlns="http://schemas.microsoft.com/office/infopath/2007/PartnerControls"/>
    </ExifFlashReturnStatusTaxHTField0>
    <ExifISOSpeedRatings xmlns="2f90a3b6-08c8-4148-8fff-0427b40d8fc9" xsi:nil="true"/>
    <ProfileColorSpace xmlns="2f90a3b6-08c8-4148-8fff-0427b40d8fc9" xsi:nil="true"/>
    <SyndicationURL xmlns="2f90a3b6-08c8-4148-8fff-0427b40d8fc9" xsi:nil="true"/>
    <VideoFrameRate xmlns="2f90a3b6-08c8-4148-8fff-0427b40d8fc9" xsi:nil="true"/>
    <USBMODepartmentTaxHTField0 xmlns="2f90a3b6-08c8-4148-8fff-0427b40d8fc9">
      <Terms xmlns="http://schemas.microsoft.com/office/infopath/2007/PartnerControls"/>
    </USBMODepartmentTaxHTField0>
    <ExifExposureBias xmlns="2f90a3b6-08c8-4148-8fff-0427b40d8fc9" xsi:nil="true"/>
    <ExifFlashModeTaxHTField0 xmlns="2f90a3b6-08c8-4148-8fff-0427b40d8fc9">
      <Terms xmlns="http://schemas.microsoft.com/office/infopath/2007/PartnerControls"/>
    </ExifFlashModeTaxHTField0>
    <IndividualCustomerSegmentTaxHTField0 xmlns="2f90a3b6-08c8-4148-8fff-0427b40d8fc9">
      <Terms xmlns="http://schemas.microsoft.com/office/infopath/2007/PartnerControls"/>
    </IndividualCustomerSegmentTaxHTField0>
    <SEOMetaKeywords xmlns="2f90a3b6-08c8-4148-8fff-0427b40d8fc9" xsi:nil="true"/>
    <ExifCopyright xmlns="2f90a3b6-08c8-4148-8fff-0427b40d8fc9" xsi:nil="true"/>
    <ExifSubjectDistance xmlns="2f90a3b6-08c8-4148-8fff-0427b40d8fc9" xsi:nil="true"/>
    <LocaleTaxHTField0 xmlns="2f90a3b6-08c8-4148-8fff-0427b40d8fc9">
      <Terms xmlns="http://schemas.microsoft.com/office/infopath/2007/PartnerControls">
        <TermInfo xmlns="http://schemas.microsoft.com/office/infopath/2007/PartnerControls">
          <TermName xmlns="http://schemas.microsoft.com/office/infopath/2007/PartnerControls">en-us</TermName>
          <TermId xmlns="http://schemas.microsoft.com/office/infopath/2007/PartnerControls">d9a69bff-8288-4080-b994-75d8eae21b51</TermId>
        </TermInfo>
      </Terms>
    </LocaleTaxHTField0>
    <PhotoshopDateCreated xmlns="2f90a3b6-08c8-4148-8fff-0427b40d8fc9" xsi:nil="true"/>
    <VideoBitRate xmlns="2f90a3b6-08c8-4148-8fff-0427b40d8fc9" xsi:nil="true"/>
    <CountryTaxHTField0 xmlns="2f90a3b6-08c8-4148-8fff-0427b40d8fc9">
      <Terms xmlns="http://schemas.microsoft.com/office/infopath/2007/PartnerControls"/>
    </CountryTaxHTField0>
    <ExifExposureTime xmlns="2f90a3b6-08c8-4148-8fff-0427b40d8fc9" xsi:nil="true"/>
    <ExifMeteringModeTaxHTField0 xmlns="2f90a3b6-08c8-4148-8fff-0427b40d8fc9">
      <Terms xmlns="http://schemas.microsoft.com/office/infopath/2007/PartnerControls"/>
    </ExifMeteringModeTaxHTField0>
    <LCID xmlns="2f90a3b6-08c8-4148-8fff-0427b40d8fc9" xsi:nil="true"/>
    <PageCount xmlns="2f90a3b6-08c8-4148-8fff-0427b40d8fc9" xsi:nil="true"/>
    <VideoPreviewSize xmlns="2f90a3b6-08c8-4148-8fff-0427b40d8fc9" xsi:nil="true"/>
    <Dimensions xmlns="2f90a3b6-08c8-4148-8fff-0427b40d8fc9" xsi:nil="true"/>
    <ExifSoftware xmlns="2f90a3b6-08c8-4148-8fff-0427b40d8fc9" xsi:nil="true"/>
    <PartNo xmlns="2f90a3b6-08c8-4148-8fff-0427b40d8fc9" xsi:nil="true"/>
    <DevelopmentLanguageTaxHTField0 xmlns="2f90a3b6-08c8-4148-8fff-0427b40d8fc9">
      <Terms xmlns="http://schemas.microsoft.com/office/infopath/2007/PartnerControls"/>
    </DevelopmentLanguageTaxHTField0>
    <ProfileDescription xmlns="2f90a3b6-08c8-4148-8fff-0427b40d8fc9" xsi:nil="true"/>
    <ExifFlashRedEyeModeTaxHTField0 xmlns="2f90a3b6-08c8-4148-8fff-0427b40d8fc9">
      <Terms xmlns="http://schemas.microsoft.com/office/infopath/2007/PartnerControls"/>
    </ExifFlashRedEyeModeTaxHTField0>
    <FlashFrameCount xmlns="2f90a3b6-08c8-4148-8fff-0427b40d8fc9" xsi:nil="true"/>
    <HorizontalBusinessSolutionsTaxHTField0 xmlns="2f90a3b6-08c8-4148-8fff-0427b40d8fc9">
      <Terms xmlns="http://schemas.microsoft.com/office/infopath/2007/PartnerControls"/>
    </HorizontalBusinessSolutionsTaxHTField0>
    <ExifModel xmlns="2f90a3b6-08c8-4148-8fff-0427b40d8fc9" xsi:nil="true"/>
    <LegacyID xmlns="2f90a3b6-08c8-4148-8fff-0427b40d8fc9" xsi:nil="true"/>
    <SEOMetaTitle xmlns="2f90a3b6-08c8-4148-8fff-0427b40d8fc9" xsi:nil="true"/>
    <VideoFrames xmlns="2f90a3b6-08c8-4148-8fff-0427b40d8fc9" xsi:nil="true"/>
    <AssetTypeTaxHTField0 xmlns="2f90a3b6-08c8-4148-8fff-0427b40d8fc9">
      <Terms xmlns="http://schemas.microsoft.com/office/infopath/2007/PartnerControls">
        <TermInfo xmlns="http://schemas.microsoft.com/office/infopath/2007/PartnerControls">
          <TermName xmlns="http://schemas.microsoft.com/office/infopath/2007/PartnerControls">PPTX</TermName>
          <TermId xmlns="http://schemas.microsoft.com/office/infopath/2007/PartnerControls">3c2243da-72e9-4852-893e-968034205e3f</TermId>
        </TermInfo>
      </Terms>
    </AssetTypeTaxHTField0>
    <ExifFlashFunctionTaxHTField0 xmlns="2f90a3b6-08c8-4148-8fff-0427b40d8fc9">
      <Terms xmlns="http://schemas.microsoft.com/office/infopath/2007/PartnerControls"/>
    </ExifFlashFunctionTaxHTField0>
    <USBMOLanguageTaxHTField0 xmlns="2f90a3b6-08c8-4148-8fff-0427b40d8fc9">
      <Terms xmlns="http://schemas.microsoft.com/office/infopath/2007/PartnerControls">
        <TermInfo xmlns="http://schemas.microsoft.com/office/infopath/2007/PartnerControls">
          <TermName xmlns="http://schemas.microsoft.com/office/infopath/2007/PartnerControls">English</TermName>
          <TermId xmlns="http://schemas.microsoft.com/office/infopath/2007/PartnerControls">a5ff94d2-1ec6-4a3d-91b6-499704bb2bfb</TermId>
        </TermInfo>
      </Terms>
    </USBMOLanguageTaxHTField0>
    <Syndicatable xmlns="2f90a3b6-08c8-4148-8fff-0427b40d8fc9">false</Syndicatable>
    <SyndicationEndDate xmlns="2f90a3b6-08c8-4148-8fff-0427b40d8fc9" xsi:nil="true"/>
    <ContentPurposeTaxHTField0 xmlns="2f90a3b6-08c8-4148-8fff-0427b40d8fc9">
      <Terms xmlns="http://schemas.microsoft.com/office/infopath/2007/PartnerControls"/>
    </ContentPurposeTaxHTField0>
    <ElementTypeTaxHTField0 xmlns="2f90a3b6-08c8-4148-8fff-0427b40d8fc9">
      <Terms xmlns="http://schemas.microsoft.com/office/infopath/2007/PartnerControls">
        <TermInfo xmlns="http://schemas.microsoft.com/office/infopath/2007/PartnerControls">
          <TermName xmlns="http://schemas.microsoft.com/office/infopath/2007/PartnerControls">Other</TermName>
          <TermId xmlns="http://schemas.microsoft.com/office/infopath/2007/PartnerControls">675b6a5d-2ecd-48a3-8c10-33b51e64d58c</TermId>
        </TermInfo>
      </Terms>
    </ElementTypeTaxHTField0>
    <ExifMaxApertureValue xmlns="2f90a3b6-08c8-4148-8fff-0427b40d8fc9" xsi:nil="true"/>
    <ImageColorScheme xmlns="2f90a3b6-08c8-4148-8fff-0427b40d8fc9" xsi:nil="true"/>
    <OrganizationalCustomerSegmentTaxHTField0 xmlns="2f90a3b6-08c8-4148-8fff-0427b40d8fc9">
      <Terms xmlns="http://schemas.microsoft.com/office/infopath/2007/PartnerControls"/>
    </OrganizationalCustomerSegmentTaxHTField0>
    <UTCOffset xmlns="2f90a3b6-08c8-4148-8fff-0427b40d8fc9" xsi:nil="true"/>
    <DistributionChannelTaxHTField0 xmlns="2f90a3b6-08c8-4148-8fff-0427b40d8fc9">
      <Terms xmlns="http://schemas.microsoft.com/office/infopath/2007/PartnerControls"/>
    </DistributionChannelTaxHTField0>
    <ExifExposureProgramTaxHTField0 xmlns="2f90a3b6-08c8-4148-8fff-0427b40d8fc9">
      <Terms xmlns="http://schemas.microsoft.com/office/infopath/2007/PartnerControls"/>
    </ExifExposureProgramTaxHTField0>
    <PhotoshopCaption xmlns="2f90a3b6-08c8-4148-8fff-0427b40d8fc9" xsi:nil="true"/>
    <Resolution xmlns="2f90a3b6-08c8-4148-8fff-0427b40d8fc9" xsi:nil="true"/>
    <ExifFlashFiredStatusTaxHTField0 xmlns="2f90a3b6-08c8-4148-8fff-0427b40d8fc9">
      <Terms xmlns="http://schemas.microsoft.com/office/infopath/2007/PartnerControls"/>
    </ExifFlashFiredStatusTaxHTField0>
    <ExifImageDescription xmlns="2f90a3b6-08c8-4148-8fff-0427b40d8fc9" xsi:nil="true"/>
    <GeographyTaxHTField0 xmlns="2f90a3b6-08c8-4148-8fff-0427b40d8fc9">
      <Terms xmlns="http://schemas.microsoft.com/office/infopath/2007/PartnerControls"/>
    </GeographyTaxHTField0>
    <SolutionTaxHTField0 xmlns="2f90a3b6-08c8-4148-8fff-0427b40d8fc9">
      <Terms xmlns="http://schemas.microsoft.com/office/infopath/2007/PartnerControls"/>
    </SolutionTaxHTField0>
    <USBMODescription xmlns="2f90a3b6-08c8-4148-8fff-0427b40d8fc9">Windows 8 PowerPoint Template</USBMODescription>
    <ExifSensingMethodTaxHTField0 xmlns="2f90a3b6-08c8-4148-8fff-0427b40d8fc9">
      <Terms xmlns="http://schemas.microsoft.com/office/infopath/2007/PartnerControls"/>
    </ExifSensingMethodTaxHTField0>
    <JobRoleTaxHTField0 xmlns="2f90a3b6-08c8-4148-8fff-0427b40d8fc9">
      <Terms xmlns="http://schemas.microsoft.com/office/infopath/2007/PartnerControls"/>
    </JobRoleTaxHTField0>
    <SyndicationStartDate xmlns="2f90a3b6-08c8-4148-8fff-0427b40d8fc9" xsi:nil="true"/>
    <BitDepth xmlns="2f90a3b6-08c8-4148-8fff-0427b40d8fc9" xsi:nil="true"/>
    <DeletionDate xmlns="2f90a3b6-08c8-4148-8fff-0427b40d8fc9" xsi:nil="true"/>
    <ExifFNumber xmlns="2f90a3b6-08c8-4148-8fff-0427b40d8fc9" xsi:nil="true"/>
    <ExifFocalLength xmlns="2f90a3b6-08c8-4148-8fff-0427b40d8fc9" xsi:nil="true"/>
    <ProductsTaxHTField0 xmlns="2f90a3b6-08c8-4148-8fff-0427b40d8fc9">
      <Terms xmlns="http://schemas.microsoft.com/office/infopath/2007/PartnerControls"/>
    </ProductsTaxHTField0>
    <ProductAreaTaxHTField0 xmlns="2f90a3b6-08c8-4148-8fff-0427b40d8fc9">
      <Terms xmlns="http://schemas.microsoft.com/office/infopath/2007/PartnerControls"/>
    </ProductAreaTaxHTField0>
    <wic_System_Copyright xmlns="http://schemas.microsoft.com/sharepoint/v3/fields" xsi:nil="true"/>
    <OriginalCreator xmlns="2f90a3b6-08c8-4148-8fff-0427b40d8fc9" xsi:nil="true"/>
    <ExifApertureValue xmlns="2f90a3b6-08c8-4148-8fff-0427b40d8fc9" xsi:nil="true"/>
    <ExifDateTime xmlns="2f90a3b6-08c8-4148-8fff-0427b40d8fc9" xsi:nil="true"/>
    <ExifLightSourceTaxHTField0 xmlns="2f90a3b6-08c8-4148-8fff-0427b40d8fc9">
      <Terms xmlns="http://schemas.microsoft.com/office/infopath/2007/PartnerControls"/>
    </ExifLightSourceTaxHTField0>
    <ExifShutterSpeed xmlns="2f90a3b6-08c8-4148-8fff-0427b40d8fc9" xsi:nil="true"/>
    <ResponsibleGroup xmlns="2f90a3b6-08c8-4148-8fff-0427b40d8fc9" xsi:nil="true"/>
    <Comments xmlns="http://schemas.microsoft.com/sharepoint/v3" xsi:nil="true"/>
    <SEOMetaDescription xmlns="2f90a3b6-08c8-4148-8fff-0427b40d8fc9" xsi:nil="true"/>
  </documentManagement>
</p:properties>
</file>

<file path=customXml/item3.xml><?xml version="1.0" encoding="utf-8"?>
<?mso-contentType ?>
<SharedContentType xmlns="Microsoft.SharePoint.Taxonomy.ContentTypeSync" SourceId="e5351508-46ca-4454-b07c-bc767568d5f1" ContentTypeId="0x0101009148F5A04DDD49CBA7127AADA5FB792B00AADE34325A8B49CDA8BB4DB53328F2140042A8F7EFA3D8428BA83C1DD618D41277" PreviousValue="false"/>
</file>

<file path=customXml/item4.xml><?xml version="1.0" encoding="utf-8"?>
<ct:contentTypeSchema xmlns:ct="http://schemas.microsoft.com/office/2006/metadata/contentType" xmlns:ma="http://schemas.microsoft.com/office/2006/metadata/properties/metaAttributes" ct:_="" ma:_="" ma:contentTypeName="MASS MediaBank Image" ma:contentTypeID="0x0101009148F5A04DDD49CBA7127AADA5FB792B00AADE34325A8B49CDA8BB4DB53328F2140042A8F7EFA3D8428BA83C1DD618D41277008B7D58F6637A6449A868D36ABEDD5D7D" ma:contentTypeVersion="1" ma:contentTypeDescription="Upload an image." ma:contentTypeScope="" ma:versionID="cf5d87ef76ae645aeecfd1524f32f789">
  <xsd:schema xmlns:xsd="http://www.w3.org/2001/XMLSchema" xmlns:xs="http://www.w3.org/2001/XMLSchema" xmlns:p="http://schemas.microsoft.com/office/2006/metadata/properties" xmlns:ns1="http://schemas.microsoft.com/sharepoint/v3" xmlns:ns2="EB693DEA-2256-4DD9-8FF3-783287AC6516" xmlns:ns3="http://schemas.microsoft.com/sharepoint/v3/fields" xmlns:ns4="2f90a3b6-08c8-4148-8fff-0427b40d8fc9" targetNamespace="http://schemas.microsoft.com/office/2006/metadata/properties" ma:root="true" ma:fieldsID="659fa2edc7c82f120babd68af08693e1" ns1:_="" ns2:_="" ns3:_="" ns4:_="">
    <xsd:import namespace="http://schemas.microsoft.com/sharepoint/v3"/>
    <xsd:import namespace="EB693DEA-2256-4DD9-8FF3-783287AC6516"/>
    <xsd:import namespace="http://schemas.microsoft.com/sharepoint/v3/fields"/>
    <xsd:import namespace="2f90a3b6-08c8-4148-8fff-0427b40d8fc9"/>
    <xsd:element name="properties">
      <xsd:complexType>
        <xsd:sequence>
          <xsd:element name="documentManagement">
            <xsd:complexType>
              <xsd:all>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3:wic_System_Copyright" minOccurs="0"/>
                <xsd:element ref="ns4:AssetURL" minOccurs="0"/>
                <xsd:element ref="ns4:AssetTypeTaxHTField0" minOccurs="0"/>
                <xsd:element ref="ns4:TaxCatchAll" minOccurs="0"/>
                <xsd:element ref="ns4:TaxCatchAllLabel" minOccurs="0"/>
                <xsd:element ref="ns4:BitDepth" minOccurs="0"/>
                <xsd:element ref="ns4:Caption" minOccurs="0"/>
                <xsd:element ref="ns4:ColorspaceTaxHTField0" minOccurs="0"/>
                <xsd:element ref="ns1:Comments" minOccurs="0"/>
                <xsd:element ref="ns4:ContentPurposeTaxHTField0" minOccurs="0"/>
                <xsd:element ref="ns4:CountryTaxHTField0" minOccurs="0"/>
                <xsd:element ref="ns4:DeletionDate" minOccurs="0"/>
                <xsd:element ref="ns4:USBMODepartmentTaxHTField0" minOccurs="0"/>
                <xsd:element ref="ns4:USBMODescription" minOccurs="0"/>
                <xsd:element ref="ns4:DevelopmentLanguageTaxHTField0" minOccurs="0"/>
                <xsd:element ref="ns4:Dimensions" minOccurs="0"/>
                <xsd:element ref="ns4:DistributionChannelTaxHTField0" minOccurs="0"/>
                <xsd:element ref="ns4:ElementTypeTaxHTField0" minOccurs="0"/>
                <xsd:element ref="ns4:EnclosureTypeTaxHTField0" minOccurs="0"/>
                <xsd:element ref="ns4:ExifApertureValue" minOccurs="0"/>
                <xsd:element ref="ns4:ExifArtist" minOccurs="0"/>
                <xsd:element ref="ns4:ExifCopyright" minOccurs="0"/>
                <xsd:element ref="ns4:ExifDateTime" minOccurs="0"/>
                <xsd:element ref="ns4:ExifExposureBias" minOccurs="0"/>
                <xsd:element ref="ns4:ExifExposureProgramTaxHTField0" minOccurs="0"/>
                <xsd:element ref="ns4:ExifExposureTime" minOccurs="0"/>
                <xsd:element ref="ns4:ExifFNumber" minOccurs="0"/>
                <xsd:element ref="ns4:ExifFlashFiredStatusTaxHTField0" minOccurs="0"/>
                <xsd:element ref="ns4:ExifFlashFunctionTaxHTField0" minOccurs="0"/>
                <xsd:element ref="ns4:ExifFlashModeTaxHTField0" minOccurs="0"/>
                <xsd:element ref="ns4:ExifFlashRedEyeModeTaxHTField0" minOccurs="0"/>
                <xsd:element ref="ns4:ExifFlashReturnStatusTaxHTField0" minOccurs="0"/>
                <xsd:element ref="ns4:ExifFocalLength" minOccurs="0"/>
                <xsd:element ref="ns4:ExifImageDescription" minOccurs="0"/>
                <xsd:element ref="ns4:ExifISOSpeedRatings" minOccurs="0"/>
                <xsd:element ref="ns4:ExifLightSourceTaxHTField0" minOccurs="0"/>
                <xsd:element ref="ns4:ExifMake" minOccurs="0"/>
                <xsd:element ref="ns4:ExifMaxApertureValue" minOccurs="0"/>
                <xsd:element ref="ns4:ExifMeteringModeTaxHTField0" minOccurs="0"/>
                <xsd:element ref="ns4:ExifModel" minOccurs="0"/>
                <xsd:element ref="ns4:ExifSensingMethodTaxHTField0" minOccurs="0"/>
                <xsd:element ref="ns4:ExifShutterSpeed" minOccurs="0"/>
                <xsd:element ref="ns4:ExifSoftware" minOccurs="0"/>
                <xsd:element ref="ns4:ExifSubjectDistance" minOccurs="0"/>
                <xsd:element ref="ns4:FlashFrameCount" minOccurs="0"/>
                <xsd:element ref="ns4:FlashFrameRate" minOccurs="0"/>
                <xsd:element ref="ns4:GeographyTaxHTField0" minOccurs="0"/>
                <xsd:element ref="ns4:HorizontalBusinessSolutionsTaxHTField0" minOccurs="0"/>
                <xsd:element ref="ns4:ImageColorScheme" minOccurs="0"/>
                <xsd:element ref="ns4:IndividualCustomerSegmentTaxHTField0" minOccurs="0"/>
                <xsd:element ref="ns4:JobRoleTaxHTField0" minOccurs="0"/>
                <xsd:element ref="ns4:USBMOLanguageTaxHTField0" minOccurs="0"/>
                <xsd:element ref="ns4:LocaleTaxHTField0" minOccurs="0"/>
                <xsd:element ref="ns4:LCID" minOccurs="0"/>
                <xsd:element ref="ns4:LegacyID" minOccurs="0"/>
                <xsd:element ref="ns4:MediaPlayLength" minOccurs="0"/>
                <xsd:element ref="ns4:Syndicatable" minOccurs="0"/>
                <xsd:element ref="ns4:OrganizationalCustomerSegmentTaxHTField0" minOccurs="0"/>
                <xsd:element ref="ns4:OriginalCreator" minOccurs="0"/>
                <xsd:element ref="ns4:PageCount" minOccurs="0"/>
                <xsd:element ref="ns4:PartNo" minOccurs="0"/>
                <xsd:element ref="ns4:PhotoshopCaption" minOccurs="0"/>
                <xsd:element ref="ns4:PhotoshopCopyrightNotice" minOccurs="0"/>
                <xsd:element ref="ns4:PhotoshopCopyrightStatusTaxHTField0" minOccurs="0"/>
                <xsd:element ref="ns4:PhotoshopDateCreated" minOccurs="0"/>
                <xsd:element ref="ns4:ProductsTaxHTField0" minOccurs="0"/>
                <xsd:element ref="ns4:ProductAreaTaxHTField0" minOccurs="0"/>
                <xsd:element ref="ns4:ProfileColorSpace" minOccurs="0"/>
                <xsd:element ref="ns4:ProfileDescription" minOccurs="0"/>
                <xsd:element ref="ns4:PublicationDate" minOccurs="0"/>
                <xsd:element ref="ns4:Resolution" minOccurs="0"/>
                <xsd:element ref="ns4:ResponsibleGroup" minOccurs="0"/>
                <xsd:element ref="ns4:SEOMetaDescription" minOccurs="0"/>
                <xsd:element ref="ns4:SEOMetaKeywords" minOccurs="0"/>
                <xsd:element ref="ns4:SEOMetaTitle" minOccurs="0"/>
                <xsd:element ref="ns4:SEOPrettyURL" minOccurs="0"/>
                <xsd:element ref="ns4:SolutionTaxHTField0" minOccurs="0"/>
                <xsd:element ref="ns4:SyndicationEndDate" minOccurs="0"/>
                <xsd:element ref="ns4:SyndicationStartDate" minOccurs="0"/>
                <xsd:element ref="ns4:SyndicationURL" minOccurs="0"/>
                <xsd:element ref="ns4:UTCOffset" minOccurs="0"/>
                <xsd:element ref="ns4:VerticalIndustryTaxHTField0" minOccurs="0"/>
                <xsd:element ref="ns4:VideoBitRate" minOccurs="0"/>
                <xsd:element ref="ns4:VideoCodec" minOccurs="0"/>
                <xsd:element ref="ns4:VideoFrameRate" minOccurs="0"/>
                <xsd:element ref="ns4:VideoFrames" minOccurs="0"/>
                <xsd:element ref="ns4:VideoPreviewSiz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8" nillable="true" ma:displayName="URL Path" ma:hidden="true" ma:list="Docs" ma:internalName="FileRef" ma:readOnly="true" ma:showField="FullUrl">
      <xsd:simpleType>
        <xsd:restriction base="dms:Lookup"/>
      </xsd:simpleType>
    </xsd:element>
    <xsd:element name="File_x0020_Type" ma:index="9" nillable="true" ma:displayName="File Type" ma:hidden="true" ma:internalName="File_x0020_Type" ma:readOnly="true">
      <xsd:simpleType>
        <xsd:restriction base="dms:Text"/>
      </xsd:simpleType>
    </xsd:element>
    <xsd:element name="HTML_x0020_File_x0020_Type" ma:index="10" nillable="true" ma:displayName="HTML File Type" ma:hidden="true" ma:internalName="HTML_x0020_File_x0020_Type" ma:readOnly="true">
      <xsd:simpleType>
        <xsd:restriction base="dms:Text"/>
      </xsd:simpleType>
    </xsd:element>
    <xsd:element name="FSObjType" ma:index="11" nillable="true" ma:displayName="Item Type" ma:hidden="true" ma:list="Docs" ma:internalName="FSObjType" ma:readOnly="true" ma:showField="FSType">
      <xsd:simpleType>
        <xsd:restriction base="dms:Lookup"/>
      </xsd:simpleType>
    </xsd:element>
    <xsd:element name="Comments" ma:index="36" nillable="true" ma:displayName="Comments" ma:description="This optional 1,024-character field will be used for the storage of comments about the item. Comments will never be displayed in the rights/delivery management module or visible to end-users." ma:internalName="Comments">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B693DEA-2256-4DD9-8FF3-783287AC6516" elementFormDefault="qualified">
    <xsd:import namespace="http://schemas.microsoft.com/office/2006/documentManagement/types"/>
    <xsd:import namespace="http://schemas.microsoft.com/office/infopath/2007/PartnerControls"/>
    <xsd:element name="ThumbnailExists" ma:index="18" nillable="true" ma:displayName="Thumbnail Exists" ma:default="FALSE" ma:hidden="true" ma:internalName="ThumbnailExists" ma:readOnly="true">
      <xsd:simpleType>
        <xsd:restriction base="dms:Boolean"/>
      </xsd:simpleType>
    </xsd:element>
    <xsd:element name="PreviewExists" ma:index="19" nillable="true" ma:displayName="Preview Exists" ma:default="FALSE" ma:hidden="true" ma:internalName="PreviewExists" ma:readOnly="true">
      <xsd:simpleType>
        <xsd:restriction base="dms:Boolean"/>
      </xsd:simpleType>
    </xsd:element>
    <xsd:element name="ImageWidth" ma:index="20" nillable="true" ma:displayName="Width" ma:internalName="ImageWidth" ma:readOnly="true">
      <xsd:simpleType>
        <xsd:restriction base="dms:Unknown"/>
      </xsd:simpleType>
    </xsd:element>
    <xsd:element name="ImageHeight" ma:index="22" nillable="true" ma:displayName="Height" ma:internalName="ImageHeight" ma:readOnly="true">
      <xsd:simpleType>
        <xsd:restriction base="dms:Unknown"/>
      </xsd:simpleType>
    </xsd:element>
    <xsd:element name="ImageCreateDate" ma:index="25"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6"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f90a3b6-08c8-4148-8fff-0427b40d8fc9" elementFormDefault="qualified">
    <xsd:import namespace="http://schemas.microsoft.com/office/2006/documentManagement/types"/>
    <xsd:import namespace="http://schemas.microsoft.com/office/infopath/2007/PartnerControls"/>
    <xsd:element name="AssetURL" ma:index="27" nillable="true" ma:displayName="AssetURL" ma:description="Store Asset URL" ma:hidden="true" ma:internalName="AssetURL" ma:readOnly="false">
      <xsd:simpleType>
        <xsd:restriction base="dms:Text"/>
      </xsd:simpleType>
    </xsd:element>
    <xsd:element name="AssetTypeTaxHTField0" ma:index="28" nillable="true" ma:taxonomy="true" ma:internalName="AssetTypeTaxHTField0" ma:taxonomyFieldName="AssetType" ma:displayName="Asset Type" ma:indexed="true" ma:fieldId="{cc4caa33-0d16-43ea-9719-c512681e8e46}" ma:sspId="e5351508-46ca-4454-b07c-bc767568d5f1" ma:termSetId="da266748-b29f-4b00-a502-3959c5f62da1" ma:anchorId="00000000-0000-0000-0000-000000000000" ma:open="false" ma:isKeyword="false">
      <xsd:complexType>
        <xsd:sequence>
          <xsd:element ref="pc:Terms" minOccurs="0" maxOccurs="1"/>
        </xsd:sequence>
      </xsd:complexType>
    </xsd:element>
    <xsd:element name="TaxCatchAll" ma:index="29" nillable="true" ma:displayName="Taxonomy Catch All Column" ma:hidden="true" ma:list="{689bf07b-aabd-4dc7-ab7d-d7e6a28a452d}" ma:internalName="TaxCatchAll" ma:showField="CatchAllData" ma:web="d144167a-be8c-473d-8a11-ea4625cfcf07">
      <xsd:complexType>
        <xsd:complexContent>
          <xsd:extension base="dms:MultiChoiceLookup">
            <xsd:sequence>
              <xsd:element name="Value" type="dms:Lookup" maxOccurs="unbounded" minOccurs="0" nillable="true"/>
            </xsd:sequence>
          </xsd:extension>
        </xsd:complexContent>
      </xsd:complexType>
    </xsd:element>
    <xsd:element name="TaxCatchAllLabel" ma:index="30" nillable="true" ma:displayName="Taxonomy Catch All Column1" ma:hidden="true" ma:list="{689bf07b-aabd-4dc7-ab7d-d7e6a28a452d}" ma:internalName="TaxCatchAllLabel" ma:readOnly="true" ma:showField="CatchAllDataLabel" ma:web="d144167a-be8c-473d-8a11-ea4625cfcf07">
      <xsd:complexType>
        <xsd:complexContent>
          <xsd:extension base="dms:MultiChoiceLookup">
            <xsd:sequence>
              <xsd:element name="Value" type="dms:Lookup" maxOccurs="unbounded" minOccurs="0" nillable="true"/>
            </xsd:sequence>
          </xsd:extension>
        </xsd:complexContent>
      </xsd:complexType>
    </xsd:element>
    <xsd:element name="BitDepth" ma:index="32" nillable="true" ma:displayName="Bit Depth" ma:default="" ma:description="A numeric value specified the bit depth of an uploaded image" ma:internalName="BitDepth">
      <xsd:simpleType>
        <xsd:restriction base="dms:Number"/>
      </xsd:simpleType>
    </xsd:element>
    <xsd:element name="Caption" ma:index="33" nillable="true" ma:displayName="Caption" ma:description="This 1,024-character field will be used to enter text describing a file. The caption could be used as part of a syndicated feed." ma:internalName="Caption">
      <xsd:simpleType>
        <xsd:restriction base="dms:Note"/>
      </xsd:simpleType>
    </xsd:element>
    <xsd:element name="ColorspaceTaxHTField0" ma:index="34" nillable="true" ma:taxonomy="true" ma:internalName="ColorspaceTaxHTField0" ma:taxonomyFieldName="Colorspace" ma:displayName="Colorspace" ma:fieldId="{ed389df4-0962-4599-bd50-ffe70adcdef8}" ma:sspId="e5351508-46ca-4454-b07c-bc767568d5f1" ma:termSetId="aa323b6c-8fe7-4bd5-947e-a986ff14bff6" ma:anchorId="00000000-0000-0000-0000-000000000000" ma:open="false" ma:isKeyword="false">
      <xsd:complexType>
        <xsd:sequence>
          <xsd:element ref="pc:Terms" minOccurs="0" maxOccurs="1"/>
        </xsd:sequence>
      </xsd:complexType>
    </xsd:element>
    <xsd:element name="ContentPurposeTaxHTField0" ma:index="37" nillable="true" ma:taxonomy="true" ma:internalName="ContentPurposeTaxHTField0" ma:taxonomyFieldName="ContentPurpose" ma:displayName="Content Purpose" ma:fieldId="{9d7db7fe-807d-4f7a-8764-ac9a6915cfad}" ma:sspId="e5351508-46ca-4454-b07c-bc767568d5f1" ma:termSetId="1fcf61db-bf66-4172-b659-aba6f5678e54" ma:anchorId="00000000-0000-0000-0000-000000000000" ma:open="false" ma:isKeyword="false">
      <xsd:complexType>
        <xsd:sequence>
          <xsd:element ref="pc:Terms" minOccurs="0" maxOccurs="1"/>
        </xsd:sequence>
      </xsd:complexType>
    </xsd:element>
    <xsd:element name="CountryTaxHTField0" ma:index="39" nillable="true" ma:taxonomy="true" ma:internalName="CountryTaxHTField0" ma:taxonomyFieldName="Country" ma:displayName="Country" ma:fieldId="{ccb73359-9cad-4d13-9fd9-2b49403b4704}" ma:taxonomyMulti="true" ma:sspId="e5351508-46ca-4454-b07c-bc767568d5f1" ma:termSetId="ce50c915-1805-4d5d-b9d3-c38aa6796716" ma:anchorId="00000000-0000-0000-0000-000000000000" ma:open="false" ma:isKeyword="false">
      <xsd:complexType>
        <xsd:sequence>
          <xsd:element ref="pc:Terms" minOccurs="0" maxOccurs="1"/>
        </xsd:sequence>
      </xsd:complexType>
    </xsd:element>
    <xsd:element name="DeletionDate" ma:index="41" nillable="true" ma:displayName="Deletion Date" ma:description="This is the date the item will be automatically deleted from the CMS/DAM. Deletion of the item from the CMS/DAM necessarily removes it from the MMM. By default, no Deletion Date will be specified." ma:internalName="DeletionDate">
      <xsd:simpleType>
        <xsd:restriction base="dms:DateTime"/>
      </xsd:simpleType>
    </xsd:element>
    <xsd:element name="USBMODepartmentTaxHTField0" ma:index="42" nillable="true" ma:taxonomy="true" ma:internalName="USBMODepartmentTaxHTField0" ma:taxonomyFieldName="USBMODepartment" ma:displayName="Department" ma:fieldId="{2e0234ea-ada7-4560-be11-2fb541d2b3b2}" ma:sspId="e5351508-46ca-4454-b07c-bc767568d5f1" ma:termSetId="47f28677-a427-4734-b2aa-08e4e7bd2e2f" ma:anchorId="00000000-0000-0000-0000-000000000000" ma:open="false" ma:isKeyword="false">
      <xsd:complexType>
        <xsd:sequence>
          <xsd:element ref="pc:Terms" minOccurs="0" maxOccurs="1"/>
        </xsd:sequence>
      </xsd:complexType>
    </xsd:element>
    <xsd:element name="USBMODescription" ma:index="44" nillable="true" ma:displayName="Description" ma:description="This 1,024-character field will be used to enter text describing a file. The description could be used as part of a syndicated feed." ma:internalName="USBMODescription">
      <xsd:simpleType>
        <xsd:restriction base="dms:Note"/>
      </xsd:simpleType>
    </xsd:element>
    <xsd:element name="DevelopmentLanguageTaxHTField0" ma:index="45" nillable="true" ma:taxonomy="true" ma:internalName="DevelopmentLanguageTaxHTField0" ma:taxonomyFieldName="DevelopmentLanguage" ma:displayName="Development Language" ma:fieldId="{9443e8c1-0167-4e8b-a49d-6f2a3d032c73}" ma:sspId="e5351508-46ca-4454-b07c-bc767568d5f1" ma:termSetId="956f7e1c-acff-487e-bea5-40f2ac018ac6" ma:anchorId="00000000-0000-0000-0000-000000000000" ma:open="false" ma:isKeyword="false">
      <xsd:complexType>
        <xsd:sequence>
          <xsd:element ref="pc:Terms" minOccurs="0" maxOccurs="1"/>
        </xsd:sequence>
      </xsd:complexType>
    </xsd:element>
    <xsd:element name="Dimensions" ma:index="47" nillable="true" ma:displayName="Dimensions (pixels)" ma:description="An 'a' x 'b' description, in pixels, of the size of a digital asset. The 'a' will correspond with the x dimension on embedding, the 'b' will correspond with the y dimension on embedding." ma:internalName="Dimensions">
      <xsd:simpleType>
        <xsd:restriction base="dms:Text"/>
      </xsd:simpleType>
    </xsd:element>
    <xsd:element name="DistributionChannelTaxHTField0" ma:index="48" nillable="true" ma:taxonomy="true" ma:internalName="DistributionChannelTaxHTField0" ma:taxonomyFieldName="DistributionChannel" ma:displayName="Distribution Channel" ma:fieldId="{983f1b6f-2353-4251-aedb-c8cecc391819}" ma:sspId="e5351508-46ca-4454-b07c-bc767568d5f1" ma:termSetId="a57e7f03-b41b-4c46-9bb1-6e81edfcadfb" ma:anchorId="00000000-0000-0000-0000-000000000000" ma:open="false" ma:isKeyword="false">
      <xsd:complexType>
        <xsd:sequence>
          <xsd:element ref="pc:Terms" minOccurs="0" maxOccurs="1"/>
        </xsd:sequence>
      </xsd:complexType>
    </xsd:element>
    <xsd:element name="ElementTypeTaxHTField0" ma:index="50" nillable="true" ma:taxonomy="true" ma:internalName="ElementTypeTaxHTField0" ma:taxonomyFieldName="ElementType" ma:displayName="Element Type" ma:fieldId="{bbf38831-a53c-4227-b8de-8d46d25befdb}" ma:sspId="e5351508-46ca-4454-b07c-bc767568d5f1" ma:termSetId="c51e8246-3191-4210-8b39-719aa1ab2f1f" ma:anchorId="00000000-0000-0000-0000-000000000000" ma:open="false" ma:isKeyword="false">
      <xsd:complexType>
        <xsd:sequence>
          <xsd:element ref="pc:Terms" minOccurs="0" maxOccurs="1"/>
        </xsd:sequence>
      </xsd:complexType>
    </xsd:element>
    <xsd:element name="EnclosureTypeTaxHTField0" ma:index="52" nillable="true" ma:taxonomy="true" ma:internalName="EnclosureTypeTaxHTField0" ma:taxonomyFieldName="EnclosureType" ma:displayName="Enclosure Type" ma:fieldId="{5bbf5d0b-78cf-4f2f-9437-1d5f23b17704}" ma:sspId="e5351508-46ca-4454-b07c-bc767568d5f1" ma:termSetId="f014b166-7374-4898-a6c1-9ab5ee9ec5a6" ma:anchorId="00000000-0000-0000-0000-000000000000" ma:open="false" ma:isKeyword="false">
      <xsd:complexType>
        <xsd:sequence>
          <xsd:element ref="pc:Terms" minOccurs="0" maxOccurs="1"/>
        </xsd:sequence>
      </xsd:complexType>
    </xsd:element>
    <xsd:element name="ExifApertureValue" ma:index="54" nillable="true" ma:displayName="Exif Aperture Value" ma:internalName="ExifApertureValue">
      <xsd:simpleType>
        <xsd:restriction base="dms:Text"/>
      </xsd:simpleType>
    </xsd:element>
    <xsd:element name="ExifArtist" ma:index="55" nillable="true" ma:displayName="Exif Artist" ma:internalName="ExifArtist">
      <xsd:simpleType>
        <xsd:restriction base="dms:Text"/>
      </xsd:simpleType>
    </xsd:element>
    <xsd:element name="ExifCopyright" ma:index="56" nillable="true" ma:displayName="Exif Copyright" ma:internalName="ExifCopyright">
      <xsd:simpleType>
        <xsd:restriction base="dms:Note"/>
      </xsd:simpleType>
    </xsd:element>
    <xsd:element name="ExifDateTime" ma:index="57" nillable="true" ma:displayName="Exif Date/Time" ma:internalName="ExifDateTime">
      <xsd:simpleType>
        <xsd:restriction base="dms:DateTime"/>
      </xsd:simpleType>
    </xsd:element>
    <xsd:element name="ExifExposureBias" ma:index="58" nillable="true" ma:displayName="Exif Exposure Bias" ma:internalName="ExifExposureBias">
      <xsd:simpleType>
        <xsd:restriction base="dms:Text"/>
      </xsd:simpleType>
    </xsd:element>
    <xsd:element name="ExifExposureProgramTaxHTField0" ma:index="59" nillable="true" ma:taxonomy="true" ma:internalName="ExifExposureProgramTaxHTField0" ma:taxonomyFieldName="ExifExposureProgram" ma:displayName="Exif Exposure Program" ma:fieldId="{ddde25e8-649e-42bb-aad2-9aa42631c8e3}" ma:sspId="e5351508-46ca-4454-b07c-bc767568d5f1" ma:termSetId="3d299a8e-f306-47c7-9a3b-f4b99152d7f0" ma:anchorId="00000000-0000-0000-0000-000000000000" ma:open="false" ma:isKeyword="false">
      <xsd:complexType>
        <xsd:sequence>
          <xsd:element ref="pc:Terms" minOccurs="0" maxOccurs="1"/>
        </xsd:sequence>
      </xsd:complexType>
    </xsd:element>
    <xsd:element name="ExifExposureTime" ma:index="61" nillable="true" ma:displayName="Exif Exposure Time (secs)" ma:internalName="ExifExposureTime">
      <xsd:simpleType>
        <xsd:restriction base="dms:Text"/>
      </xsd:simpleType>
    </xsd:element>
    <xsd:element name="ExifFNumber" ma:index="62" nillable="true" ma:displayName="Exif F Number" ma:internalName="ExifFNumber">
      <xsd:simpleType>
        <xsd:restriction base="dms:Text"/>
      </xsd:simpleType>
    </xsd:element>
    <xsd:element name="ExifFlashFiredStatusTaxHTField0" ma:index="63" nillable="true" ma:taxonomy="true" ma:internalName="ExifFlashFiredStatusTaxHTField0" ma:taxonomyFieldName="ExifFlashFiredStatus" ma:displayName="Exif Flash Fired Status" ma:fieldId="{7eaf37a7-3a9a-4741-bcec-5a33b4a85126}" ma:sspId="e5351508-46ca-4454-b07c-bc767568d5f1" ma:termSetId="9701e068-a386-4d19-a1cc-8591fef293bb" ma:anchorId="00000000-0000-0000-0000-000000000000" ma:open="false" ma:isKeyword="false">
      <xsd:complexType>
        <xsd:sequence>
          <xsd:element ref="pc:Terms" minOccurs="0" maxOccurs="1"/>
        </xsd:sequence>
      </xsd:complexType>
    </xsd:element>
    <xsd:element name="ExifFlashFunctionTaxHTField0" ma:index="65" nillable="true" ma:taxonomy="true" ma:internalName="ExifFlashFunctionTaxHTField0" ma:taxonomyFieldName="ExifFlashFunction" ma:displayName="Exif Flash Function" ma:fieldId="{b6e1d613-fcef-473c-a776-1ee808475336}" ma:sspId="e5351508-46ca-4454-b07c-bc767568d5f1" ma:termSetId="9c882a45-9e47-4ef9-b176-a8272b58cd29" ma:anchorId="00000000-0000-0000-0000-000000000000" ma:open="false" ma:isKeyword="false">
      <xsd:complexType>
        <xsd:sequence>
          <xsd:element ref="pc:Terms" minOccurs="0" maxOccurs="1"/>
        </xsd:sequence>
      </xsd:complexType>
    </xsd:element>
    <xsd:element name="ExifFlashModeTaxHTField0" ma:index="67" nillable="true" ma:taxonomy="true" ma:internalName="ExifFlashModeTaxHTField0" ma:taxonomyFieldName="ExifFlashMode" ma:displayName="Exif Flash Mode" ma:fieldId="{52446ffe-0476-4e62-beee-fb994ee4f093}" ma:sspId="e5351508-46ca-4454-b07c-bc767568d5f1" ma:termSetId="690d464e-c60a-426f-9b92-f6d438817c9a" ma:anchorId="00000000-0000-0000-0000-000000000000" ma:open="false" ma:isKeyword="false">
      <xsd:complexType>
        <xsd:sequence>
          <xsd:element ref="pc:Terms" minOccurs="0" maxOccurs="1"/>
        </xsd:sequence>
      </xsd:complexType>
    </xsd:element>
    <xsd:element name="ExifFlashRedEyeModeTaxHTField0" ma:index="69" nillable="true" ma:taxonomy="true" ma:internalName="ExifFlashRedEyeModeTaxHTField0" ma:taxonomyFieldName="ExifFlashRedEyeMode" ma:displayName="Exif Flash Red-Eye Mode" ma:fieldId="{848556d8-84bc-42c3-bba0-fef5e280ab48}" ma:sspId="e5351508-46ca-4454-b07c-bc767568d5f1" ma:termSetId="89fedbe0-2474-4701-822b-6e4eab73c2c9" ma:anchorId="00000000-0000-0000-0000-000000000000" ma:open="false" ma:isKeyword="false">
      <xsd:complexType>
        <xsd:sequence>
          <xsd:element ref="pc:Terms" minOccurs="0" maxOccurs="1"/>
        </xsd:sequence>
      </xsd:complexType>
    </xsd:element>
    <xsd:element name="ExifFlashReturnStatusTaxHTField0" ma:index="71" nillable="true" ma:taxonomy="true" ma:internalName="ExifFlashReturnStatusTaxHTField0" ma:taxonomyFieldName="ExifFlashReturnStatus" ma:displayName="Exif Flash Return Status" ma:fieldId="{ae43ecd6-cd57-4252-86b8-92826402a11e}" ma:sspId="e5351508-46ca-4454-b07c-bc767568d5f1" ma:termSetId="d1ffa490-fffa-4a81-a60b-402f2e904cf7" ma:anchorId="00000000-0000-0000-0000-000000000000" ma:open="false" ma:isKeyword="false">
      <xsd:complexType>
        <xsd:sequence>
          <xsd:element ref="pc:Terms" minOccurs="0" maxOccurs="1"/>
        </xsd:sequence>
      </xsd:complexType>
    </xsd:element>
    <xsd:element name="ExifFocalLength" ma:index="73" nillable="true" ma:displayName="Exif Focal Length (mm)" ma:internalName="ExifFocalLength">
      <xsd:simpleType>
        <xsd:restriction base="dms:Text"/>
      </xsd:simpleType>
    </xsd:element>
    <xsd:element name="ExifImageDescription" ma:index="74" nillable="true" ma:displayName="Exif Image Description" ma:internalName="ExifImageDescription">
      <xsd:simpleType>
        <xsd:restriction base="dms:Note"/>
      </xsd:simpleType>
    </xsd:element>
    <xsd:element name="ExifISOSpeedRatings" ma:index="75" nillable="true" ma:displayName="Exif ISO Speed Ratings" ma:internalName="ExifISOSpeedRatings">
      <xsd:simpleType>
        <xsd:restriction base="dms:Text"/>
      </xsd:simpleType>
    </xsd:element>
    <xsd:element name="ExifLightSourceTaxHTField0" ma:index="76" nillable="true" ma:taxonomy="true" ma:internalName="ExifLightSourceTaxHTField0" ma:taxonomyFieldName="ExifLightSource" ma:displayName="Exif Light Source" ma:fieldId="{6b0d85e4-9b4f-4d5c-b8de-1aaecd3b6469}" ma:sspId="e5351508-46ca-4454-b07c-bc767568d5f1" ma:termSetId="f93d0ed6-abd5-42b1-abb2-11944d251bad" ma:anchorId="00000000-0000-0000-0000-000000000000" ma:open="false" ma:isKeyword="false">
      <xsd:complexType>
        <xsd:sequence>
          <xsd:element ref="pc:Terms" minOccurs="0" maxOccurs="1"/>
        </xsd:sequence>
      </xsd:complexType>
    </xsd:element>
    <xsd:element name="ExifMake" ma:index="78" nillable="true" ma:displayName="Exif Make" ma:internalName="ExifMake">
      <xsd:simpleType>
        <xsd:restriction base="dms:Text"/>
      </xsd:simpleType>
    </xsd:element>
    <xsd:element name="ExifMaxApertureValue" ma:index="79" nillable="true" ma:displayName="Exif Max Aperture Value" ma:internalName="ExifMaxApertureValue">
      <xsd:simpleType>
        <xsd:restriction base="dms:Text"/>
      </xsd:simpleType>
    </xsd:element>
    <xsd:element name="ExifMeteringModeTaxHTField0" ma:index="80" nillable="true" ma:taxonomy="true" ma:internalName="ExifMeteringModeTaxHTField0" ma:taxonomyFieldName="ExifMeteringMode" ma:displayName="Exif Metering Mode" ma:fieldId="{cea024d1-1c48-469f-ad4e-8ba4f6444450}" ma:sspId="e5351508-46ca-4454-b07c-bc767568d5f1" ma:termSetId="e16b75cc-aa40-46b2-ae09-2779d7cc5afd" ma:anchorId="00000000-0000-0000-0000-000000000000" ma:open="false" ma:isKeyword="false">
      <xsd:complexType>
        <xsd:sequence>
          <xsd:element ref="pc:Terms" minOccurs="0" maxOccurs="1"/>
        </xsd:sequence>
      </xsd:complexType>
    </xsd:element>
    <xsd:element name="ExifModel" ma:index="82" nillable="true" ma:displayName="Exif Model" ma:internalName="ExifModel">
      <xsd:simpleType>
        <xsd:restriction base="dms:Text"/>
      </xsd:simpleType>
    </xsd:element>
    <xsd:element name="ExifSensingMethodTaxHTField0" ma:index="83" nillable="true" ma:taxonomy="true" ma:internalName="ExifSensingMethodTaxHTField0" ma:taxonomyFieldName="ExifSensingMethod" ma:displayName="Exif Sensing Method" ma:fieldId="{d7a930e9-a959-4bcd-978c-c548191e3a13}" ma:sspId="e5351508-46ca-4454-b07c-bc767568d5f1" ma:termSetId="d9ddfd10-0637-40ad-9805-ee7c3df64fd9" ma:anchorId="00000000-0000-0000-0000-000000000000" ma:open="false" ma:isKeyword="false">
      <xsd:complexType>
        <xsd:sequence>
          <xsd:element ref="pc:Terms" minOccurs="0" maxOccurs="1"/>
        </xsd:sequence>
      </xsd:complexType>
    </xsd:element>
    <xsd:element name="ExifShutterSpeed" ma:index="85" nillable="true" ma:displayName="Exif Shutter Speed" ma:internalName="ExifShutterSpeed">
      <xsd:simpleType>
        <xsd:restriction base="dms:Text"/>
      </xsd:simpleType>
    </xsd:element>
    <xsd:element name="ExifSoftware" ma:index="86" nillable="true" ma:displayName="Exif Software" ma:internalName="ExifSoftware">
      <xsd:simpleType>
        <xsd:restriction base="dms:Text"/>
      </xsd:simpleType>
    </xsd:element>
    <xsd:element name="ExifSubjectDistance" ma:index="87" nillable="true" ma:displayName="Exif Subject Distance (m)" ma:internalName="ExifSubjectDistance">
      <xsd:simpleType>
        <xsd:restriction base="dms:Text"/>
      </xsd:simpleType>
    </xsd:element>
    <xsd:element name="FlashFrameCount" ma:index="88" nillable="true" ma:displayName="Flash Frame Count" ma:internalName="FlashFrameCount">
      <xsd:simpleType>
        <xsd:restriction base="dms:Text"/>
      </xsd:simpleType>
    </xsd:element>
    <xsd:element name="FlashFrameRate" ma:index="89" nillable="true" ma:displayName="Flash Frame Rate" ma:internalName="FlashFrameRate">
      <xsd:simpleType>
        <xsd:restriction base="dms:Text"/>
      </xsd:simpleType>
    </xsd:element>
    <xsd:element name="GeographyTaxHTField0" ma:index="90" nillable="true" ma:taxonomy="true" ma:internalName="GeographyTaxHTField0" ma:taxonomyFieldName="Geography" ma:displayName="Geography" ma:fieldId="{24303334-cab5-4bd3-b623-47749fc5e9eb}" ma:sspId="e5351508-46ca-4454-b07c-bc767568d5f1" ma:termSetId="7c2605be-78b7-4ca2-8f6f-ab279c096aae" ma:anchorId="00000000-0000-0000-0000-000000000000" ma:open="false" ma:isKeyword="false">
      <xsd:complexType>
        <xsd:sequence>
          <xsd:element ref="pc:Terms" minOccurs="0" maxOccurs="1"/>
        </xsd:sequence>
      </xsd:complexType>
    </xsd:element>
    <xsd:element name="HorizontalBusinessSolutionsTaxHTField0" ma:index="92" nillable="true" ma:taxonomy="true" ma:internalName="HorizontalBusinessSolutionsTaxHTField0" ma:taxonomyFieldName="HorizontalBusinessSolutions" ma:displayName="Horizontal Business Solutions" ma:fieldId="{1f6fc77f-0a05-444f-b580-5273ce073f35}" ma:sspId="e5351508-46ca-4454-b07c-bc767568d5f1" ma:termSetId="32a6d413-5b83-45ba-9a5a-a9dc090eb5f3" ma:anchorId="00000000-0000-0000-0000-000000000000" ma:open="false" ma:isKeyword="false">
      <xsd:complexType>
        <xsd:sequence>
          <xsd:element ref="pc:Terms" minOccurs="0" maxOccurs="1"/>
        </xsd:sequence>
      </xsd:complexType>
    </xsd:element>
    <xsd:element name="ImageColorScheme" ma:index="94" nillable="true" ma:displayName="Image Color Scheme" ma:internalName="ImageColorScheme">
      <xsd:simpleType>
        <xsd:restriction base="dms:Text"/>
      </xsd:simpleType>
    </xsd:element>
    <xsd:element name="IndividualCustomerSegmentTaxHTField0" ma:index="95" nillable="true" ma:taxonomy="true" ma:internalName="IndividualCustomerSegmentTaxHTField0" ma:taxonomyFieldName="IndividualCustomerSegment" ma:displayName="Individual Customer Segment" ma:fieldId="{fa9edc89-ce41-4c39-b86d-f74418462223}" ma:taxonomyMulti="true" ma:sspId="e5351508-46ca-4454-b07c-bc767568d5f1" ma:termSetId="f0f0c54d-2fd3-4e10-9b8d-0e0ce4e7c7b5" ma:anchorId="00000000-0000-0000-0000-000000000000" ma:open="false" ma:isKeyword="false">
      <xsd:complexType>
        <xsd:sequence>
          <xsd:element ref="pc:Terms" minOccurs="0" maxOccurs="1"/>
        </xsd:sequence>
      </xsd:complexType>
    </xsd:element>
    <xsd:element name="JobRoleTaxHTField0" ma:index="97" nillable="true" ma:taxonomy="true" ma:internalName="JobRoleTaxHTField0" ma:taxonomyFieldName="JobRole" ma:displayName="Job Role" ma:fieldId="{b4b50c45-89f6-4522-bed7-6409ceff1821}" ma:sspId="e5351508-46ca-4454-b07c-bc767568d5f1" ma:termSetId="4c56d73e-b2de-49cb-b3d6-df32a18b8190" ma:anchorId="00000000-0000-0000-0000-000000000000" ma:open="false" ma:isKeyword="false">
      <xsd:complexType>
        <xsd:sequence>
          <xsd:element ref="pc:Terms" minOccurs="0" maxOccurs="1"/>
        </xsd:sequence>
      </xsd:complexType>
    </xsd:element>
    <xsd:element name="USBMOLanguageTaxHTField0" ma:index="99" nillable="true" ma:taxonomy="true" ma:internalName="USBMOLanguageTaxHTField0" ma:taxonomyFieldName="USBMOLanguage" ma:displayName="Language" ma:default="159;#English|a5ff94d2-1ec6-4a3d-91b6-499704bb2bfb" ma:fieldId="{3001d2cb-27cc-488b-a6e3-9409191fe5d7}" ma:taxonomyMulti="true" ma:sspId="e5351508-46ca-4454-b07c-bc767568d5f1" ma:termSetId="caf07f1e-e70a-418c-a826-56f67c3ab232" ma:anchorId="00000000-0000-0000-0000-000000000000" ma:open="false" ma:isKeyword="false">
      <xsd:complexType>
        <xsd:sequence>
          <xsd:element ref="pc:Terms" minOccurs="0" maxOccurs="1"/>
        </xsd:sequence>
      </xsd:complexType>
    </xsd:element>
    <xsd:element name="LocaleTaxHTField0" ma:index="101" nillable="true" ma:taxonomy="true" ma:internalName="LocaleTaxHTField0" ma:taxonomyFieldName="Locale" ma:displayName="Locale" ma:default="160;#en-us|d9a69bff-8288-4080-b994-75d8eae21b51" ma:fieldId="{102aee01-d407-45ff-964e-888f51184492}" ma:taxonomyMulti="true" ma:sspId="e5351508-46ca-4454-b07c-bc767568d5f1" ma:termSetId="c75b77a0-de14-4dfe-b43c-1de41e586b08" ma:anchorId="00000000-0000-0000-0000-000000000000" ma:open="false" ma:isKeyword="false">
      <xsd:complexType>
        <xsd:sequence>
          <xsd:element ref="pc:Terms" minOccurs="0" maxOccurs="1"/>
        </xsd:sequence>
      </xsd:complexType>
    </xsd:element>
    <xsd:element name="LCID" ma:index="103" nillable="true" ma:displayName="LCID" ma:internalName="LCID">
      <xsd:simpleType>
        <xsd:restriction base="dms:Text"/>
      </xsd:simpleType>
    </xsd:element>
    <xsd:element name="LegacyID" ma:index="104" nillable="true" ma:displayName="Legacy ID" ma:hidden="true" ma:internalName="LegacyID" ma:readOnly="false">
      <xsd:simpleType>
        <xsd:restriction base="dms:Text"/>
      </xsd:simpleType>
    </xsd:element>
    <xsd:element name="MediaPlayLength" ma:index="105" nillable="true" ma:displayName="Media Play Length (hour:minute:seconds)" ma:internalName="MediaPlayLength">
      <xsd:simpleType>
        <xsd:restriction base="dms:Text"/>
      </xsd:simpleType>
    </xsd:element>
    <xsd:element name="Syndicatable" ma:index="106" nillable="true" ma:displayName="OK to Syndicate" ma:default="0" ma:description="An indication of whether the asset should be released to the Metadata Management module when it is published and approved by the content management environment. By default, this item should NOT be checked." ma:internalName="Syndicatable">
      <xsd:simpleType>
        <xsd:restriction base="dms:Boolean"/>
      </xsd:simpleType>
    </xsd:element>
    <xsd:element name="OrganizationalCustomerSegmentTaxHTField0" ma:index="107" nillable="true" ma:taxonomy="true" ma:internalName="OrganizationalCustomerSegmentTaxHTField0" ma:taxonomyFieldName="OrganizationalCustomerSegment" ma:displayName="Organizational Customer Segment" ma:fieldId="{51a040c1-67fd-4b51-be2d-039858b15bc0}" ma:taxonomyMulti="true" ma:sspId="e5351508-46ca-4454-b07c-bc767568d5f1" ma:termSetId="f0f8d20e-9d97-438e-9ed3-4fbd54a90c1d" ma:anchorId="00000000-0000-0000-0000-000000000000" ma:open="false" ma:isKeyword="false">
      <xsd:complexType>
        <xsd:sequence>
          <xsd:element ref="pc:Terms" minOccurs="0" maxOccurs="1"/>
        </xsd:sequence>
      </xsd:complexType>
    </xsd:element>
    <xsd:element name="OriginalCreator" ma:index="109" nillable="true" ma:displayName="Original Creator" ma:description="This field will be used to indicate the source for the item. It is not necessarily the same as the Responsible Group." ma:internalName="OriginalCreator">
      <xsd:simpleType>
        <xsd:restriction base="dms:Text"/>
      </xsd:simpleType>
    </xsd:element>
    <xsd:element name="PageCount" ma:index="110" nillable="true" ma:displayName="Page Count" ma:internalName="PageCount">
      <xsd:simpleType>
        <xsd:restriction base="dms:Text"/>
      </xsd:simpleType>
    </xsd:element>
    <xsd:element name="PartNo" ma:index="111" nillable="true" ma:displayName="Part No" ma:internalName="PartNo">
      <xsd:simpleType>
        <xsd:restriction base="dms:Text"/>
      </xsd:simpleType>
    </xsd:element>
    <xsd:element name="PhotoshopCaption" ma:index="112" nillable="true" ma:displayName="Photoshop Caption" ma:internalName="PhotoshopCaption">
      <xsd:simpleType>
        <xsd:restriction base="dms:Note"/>
      </xsd:simpleType>
    </xsd:element>
    <xsd:element name="PhotoshopCopyrightNotice" ma:index="113" nillable="true" ma:displayName="Photoshop Copyright Notice" ma:internalName="PhotoshopCopyrightNotice">
      <xsd:simpleType>
        <xsd:restriction base="dms:Note"/>
      </xsd:simpleType>
    </xsd:element>
    <xsd:element name="PhotoshopCopyrightStatusTaxHTField0" ma:index="114" nillable="true" ma:taxonomy="true" ma:internalName="PhotoshopCopyrightStatusTaxHTField0" ma:taxonomyFieldName="PhotoshopCopyrightStatus" ma:displayName="Photoshop Copyright Status" ma:fieldId="{2335001f-708b-4788-9517-b420d42537e4}" ma:sspId="e5351508-46ca-4454-b07c-bc767568d5f1" ma:termSetId="00f52058-0726-4f92-9b3a-b7b625f0836d" ma:anchorId="00000000-0000-0000-0000-000000000000" ma:open="false" ma:isKeyword="false">
      <xsd:complexType>
        <xsd:sequence>
          <xsd:element ref="pc:Terms" minOccurs="0" maxOccurs="1"/>
        </xsd:sequence>
      </xsd:complexType>
    </xsd:element>
    <xsd:element name="PhotoshopDateCreated" ma:index="116" nillable="true" ma:displayName="Photoshop Date Created" ma:internalName="PhotoshopDateCreated">
      <xsd:simpleType>
        <xsd:restriction base="dms:Text"/>
      </xsd:simpleType>
    </xsd:element>
    <xsd:element name="ProductsTaxHTField0" ma:index="117" nillable="true" ma:taxonomy="true" ma:internalName="ProductsTaxHTField0" ma:taxonomyFieldName="Products" ma:displayName="Products" ma:fieldId="{2508cca7-303f-4eb3-beb8-f072fc69cba1}" ma:taxonomyMulti="true" ma:sspId="e5351508-46ca-4454-b07c-bc767568d5f1" ma:termSetId="f25997de-c637-4768-9183-fcd82082cd39" ma:anchorId="00000000-0000-0000-0000-000000000000" ma:open="false" ma:isKeyword="false">
      <xsd:complexType>
        <xsd:sequence>
          <xsd:element ref="pc:Terms" minOccurs="0" maxOccurs="1"/>
        </xsd:sequence>
      </xsd:complexType>
    </xsd:element>
    <xsd:element name="ProductAreaTaxHTField0" ma:index="119" nillable="true" ma:taxonomy="true" ma:internalName="ProductAreaTaxHTField0" ma:taxonomyFieldName="ProductArea" ma:displayName="Product Area" ma:fieldId="{745efb83-9c2f-4366-afe0-1ade51570421}" ma:taxonomyMulti="true" ma:sspId="e5351508-46ca-4454-b07c-bc767568d5f1" ma:termSetId="f25997de-c637-4768-9183-fcd82082cd39" ma:anchorId="00000000-0000-0000-0000-000000000000" ma:open="false" ma:isKeyword="false">
      <xsd:complexType>
        <xsd:sequence>
          <xsd:element ref="pc:Terms" minOccurs="0" maxOccurs="1"/>
        </xsd:sequence>
      </xsd:complexType>
    </xsd:element>
    <xsd:element name="ProfileColorSpace" ma:index="121" nillable="true" ma:displayName="Profile Color Space" ma:internalName="ProfileColorSpace">
      <xsd:simpleType>
        <xsd:restriction base="dms:Text"/>
      </xsd:simpleType>
    </xsd:element>
    <xsd:element name="ProfileDescription" ma:index="122" nillable="true" ma:displayName="Profile Description" ma:internalName="ProfileDescription">
      <xsd:simpleType>
        <xsd:restriction base="dms:Text"/>
      </xsd:simpleType>
    </xsd:element>
    <xsd:element name="PublicationDate" ma:index="123" nillable="true" ma:displayName="Publication Date" ma:internalName="PublicationDate">
      <xsd:simpleType>
        <xsd:restriction base="dms:DateTime"/>
      </xsd:simpleType>
    </xsd:element>
    <xsd:element name="Resolution" ma:index="124" nillable="true" ma:displayName="Resolution (ppi)" ma:internalName="Resolution">
      <xsd:simpleType>
        <xsd:restriction base="dms:Text"/>
      </xsd:simpleType>
    </xsd:element>
    <xsd:element name="ResponsibleGroup" ma:index="125" nillable="true" ma:displayName="Responsible Group" ma:internalName="ResponsibleGroup">
      <xsd:simpleType>
        <xsd:restriction base="dms:Text"/>
      </xsd:simpleType>
    </xsd:element>
    <xsd:element name="SEOMetaDescription" ma:index="126" nillable="true" ma:displayName="SEO Meta Description" ma:internalName="SEOMetaDescription">
      <xsd:simpleType>
        <xsd:restriction base="dms:Text"/>
      </xsd:simpleType>
    </xsd:element>
    <xsd:element name="SEOMetaKeywords" ma:index="127" nillable="true" ma:displayName="SEO Meta Keywords" ma:internalName="SEOMetaKeywords">
      <xsd:simpleType>
        <xsd:restriction base="dms:Text"/>
      </xsd:simpleType>
    </xsd:element>
    <xsd:element name="SEOMetaTitle" ma:index="128" nillable="true" ma:displayName="SEO Meta Title" ma:internalName="SEOMetaTitle">
      <xsd:simpleType>
        <xsd:restriction base="dms:Text"/>
      </xsd:simpleType>
    </xsd:element>
    <xsd:element name="SEOPrettyURL" ma:index="129" nillable="true" ma:displayName="SEO Pretty URL" ma:internalName="SEOPrettyURL">
      <xsd:simpleType>
        <xsd:restriction base="dms:Text"/>
      </xsd:simpleType>
    </xsd:element>
    <xsd:element name="SolutionTaxHTField0" ma:index="130" nillable="true" ma:taxonomy="true" ma:internalName="SolutionTaxHTField0" ma:taxonomyFieldName="Solution" ma:displayName="Solutions" ma:default="" ma:fieldId="{ee98faac-7351-4283-815d-8f0ce67cad01}" ma:taxonomyMulti="true" ma:sspId="e5351508-46ca-4454-b07c-bc767568d5f1" ma:termSetId="b6610717-588c-474d-93c2-a3d36086895a" ma:anchorId="00000000-0000-0000-0000-000000000000" ma:open="false" ma:isKeyword="false">
      <xsd:complexType>
        <xsd:sequence>
          <xsd:element ref="pc:Terms" minOccurs="0" maxOccurs="1"/>
        </xsd:sequence>
      </xsd:complexType>
    </xsd:element>
    <xsd:element name="SyndicationEndDate" ma:index="132" nillable="true" ma:displayName="Syndication End Date" ma:description="This field will be used to indicate the date on which syndicated content from this field will no longer be delivered to the site producer." ma:internalName="SyndicationEndDate">
      <xsd:simpleType>
        <xsd:restriction base="dms:DateTime"/>
      </xsd:simpleType>
    </xsd:element>
    <xsd:element name="SyndicationStartDate" ma:index="133" nillable="true" ma:displayName="Syndication Start Date" ma:description="This field will be used to indicate the date on which syndicated content from this feed will be delivered to the site producer. By default the date the feed was created will be entered into this field." ma:internalName="SyndicationStartDate">
      <xsd:simpleType>
        <xsd:restriction base="dms:DateTime"/>
      </xsd:simpleType>
    </xsd:element>
    <xsd:element name="SyndicationURL" ma:index="134" nillable="true" ma:displayName="Syndication URL" ma:description="This field will be used to store HTML code that can be used by content syndicators who would like to embed an URL to the item in their content. As further described in the rights/delivery management section of this document, the embed URL may include a built-in Silverlight-based player. The player user experience will be specified via the Enclosure Type field. When implemented, this field would also be used to specify the location on a content distribution network where the asset is to be streamed. Note that this is the URL MASS displays to properly move the user through the reporting redirection module." ma:indexed="true" ma:internalName="SyndicationURL">
      <xsd:simpleType>
        <xsd:restriction base="dms:Text">
          <xsd:maxLength value="255"/>
        </xsd:restriction>
      </xsd:simpleType>
    </xsd:element>
    <xsd:element name="UTCOffset" ma:index="135" nillable="true" ma:displayName="UTC Offset" ma:default="" ma:description="Time zone offset from UTC." ma:internalName="UTCOffset">
      <xsd:simpleType>
        <xsd:restriction base="dms:Text"/>
      </xsd:simpleType>
    </xsd:element>
    <xsd:element name="VerticalIndustryTaxHTField0" ma:index="136" nillable="true" ma:taxonomy="true" ma:internalName="VerticalIndustryTaxHTField0" ma:taxonomyFieldName="VerticalIndustry" ma:displayName="Vertical Industry" ma:fieldId="{72ac98a0-0cec-4143-b06f-8df46676315d}" ma:taxonomyMulti="true" ma:sspId="e5351508-46ca-4454-b07c-bc767568d5f1" ma:termSetId="c96753b9-a215-4eae-b7d3-a5549f1e2331" ma:anchorId="00000000-0000-0000-0000-000000000000" ma:open="false" ma:isKeyword="false">
      <xsd:complexType>
        <xsd:sequence>
          <xsd:element ref="pc:Terms" minOccurs="0" maxOccurs="1"/>
        </xsd:sequence>
      </xsd:complexType>
    </xsd:element>
    <xsd:element name="VideoBitRate" ma:index="138" nillable="true" ma:displayName="Video Bit Rate" ma:internalName="VideoBitRate">
      <xsd:simpleType>
        <xsd:restriction base="dms:Text"/>
      </xsd:simpleType>
    </xsd:element>
    <xsd:element name="VideoCodec" ma:index="139" nillable="true" ma:displayName="Video Codec" ma:internalName="VideoCodec">
      <xsd:simpleType>
        <xsd:restriction base="dms:Text"/>
      </xsd:simpleType>
    </xsd:element>
    <xsd:element name="VideoFrameRate" ma:index="140" nillable="true" ma:displayName="Video Frame Rate" ma:internalName="VideoFrameRate">
      <xsd:simpleType>
        <xsd:restriction base="dms:Text"/>
      </xsd:simpleType>
    </xsd:element>
    <xsd:element name="VideoFrames" ma:index="141" nillable="true" ma:displayName="Video Frames" ma:internalName="VideoFrames">
      <xsd:simpleType>
        <xsd:restriction base="dms:Text"/>
      </xsd:simpleType>
    </xsd:element>
    <xsd:element name="VideoPreviewSize" ma:index="142" nillable="true" ma:displayName="Video Preview Size" ma:internalName="VideoPreviewSiz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4"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23" ma:displayName="Comments"/>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 ds:uri="2f90a3b6-08c8-4148-8fff-0427b40d8fc9"/>
    <ds:schemaRef ds:uri="http://schemas.microsoft.com/sharepoint/v3"/>
    <ds:schemaRef ds:uri="http://www.w3.org/XML/1998/namespace"/>
    <ds:schemaRef ds:uri="http://purl.org/dc/terms/"/>
    <ds:schemaRef ds:uri="http://schemas.microsoft.com/office/2006/documentManagement/types"/>
    <ds:schemaRef ds:uri="http://schemas.openxmlformats.org/package/2006/metadata/core-properties"/>
    <ds:schemaRef ds:uri="http://purl.org/dc/elements/1.1/"/>
    <ds:schemaRef ds:uri="http://schemas.microsoft.com/sharepoint/v3/fields"/>
    <ds:schemaRef ds:uri="EB693DEA-2256-4DD9-8FF3-783287AC6516"/>
    <ds:schemaRef ds:uri="http://purl.org/dc/dcmitype/"/>
  </ds:schemaRefs>
</ds:datastoreItem>
</file>

<file path=customXml/itemProps3.xml><?xml version="1.0" encoding="utf-8"?>
<ds:datastoreItem xmlns:ds="http://schemas.openxmlformats.org/officeDocument/2006/customXml" ds:itemID="{4B823631-F3B9-444B-BFA9-343B4967A39F}">
  <ds:schemaRefs>
    <ds:schemaRef ds:uri="Microsoft.SharePoint.Taxonomy.ContentTypeSync"/>
  </ds:schemaRefs>
</ds:datastoreItem>
</file>

<file path=customXml/itemProps4.xml><?xml version="1.0" encoding="utf-8"?>
<ds:datastoreItem xmlns:ds="http://schemas.openxmlformats.org/officeDocument/2006/customXml" ds:itemID="{6B483272-BB1A-4A0C-8602-152493755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B693DEA-2256-4DD9-8FF3-783287AC6516"/>
    <ds:schemaRef ds:uri="http://schemas.microsoft.com/sharepoint/v3/fields"/>
    <ds:schemaRef ds:uri="2f90a3b6-08c8-4148-8fff-0427b40d8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4035</TotalTime>
  <Words>287</Words>
  <Application>Microsoft Macintosh PowerPoint</Application>
  <PresentationFormat>Custom</PresentationFormat>
  <Paragraphs>49</Paragraphs>
  <Slides>7</Slides>
  <Notes>7</Notes>
  <HiddenSlides>0</HiddenSlides>
  <MMClips>0</MMClips>
  <ScaleCrop>false</ScaleCrop>
  <HeadingPairs>
    <vt:vector size="4" baseType="variant">
      <vt:variant>
        <vt:lpstr>Theme</vt:lpstr>
      </vt:variant>
      <vt:variant>
        <vt:i4>15</vt:i4>
      </vt:variant>
      <vt:variant>
        <vt:lpstr>Slide Titles</vt:lpstr>
      </vt:variant>
      <vt:variant>
        <vt:i4>7</vt:i4>
      </vt:variant>
    </vt:vector>
  </HeadingPairs>
  <TitlesOfParts>
    <vt:vector size="22" baseType="lpstr">
      <vt:lpstr>Metro Template Light 16x9</vt:lpstr>
      <vt:lpstr>Metro Template Colored Titles Segoe UI 16x9</vt:lpstr>
      <vt:lpstr>1_Metro Template Colored Titles Segoe UI 16x9</vt:lpstr>
      <vt:lpstr>Win8_PPT_Template</vt:lpstr>
      <vt:lpstr>2_Metro Template Colored Titles Segoe UI 16x9</vt:lpstr>
      <vt:lpstr>1_Metro Template Light 16x9</vt:lpstr>
      <vt:lpstr>2_Metro Template Light 16x9</vt:lpstr>
      <vt:lpstr>3_Metro Template Colored Titles Segoe UI 16x9</vt:lpstr>
      <vt:lpstr>3_Metro Template Light 16x9</vt:lpstr>
      <vt:lpstr>4_Metro Template Colored Titles Segoe UI 16x9</vt:lpstr>
      <vt:lpstr>5_Metro Template Colored Titles Segoe UI 16x9</vt:lpstr>
      <vt:lpstr>4_Metro Template Light 16x9</vt:lpstr>
      <vt:lpstr>6_Metro Template Colored Titles Segoe UI 16x9</vt:lpstr>
      <vt:lpstr>Color Background</vt:lpstr>
      <vt:lpstr>7_Metro Template Colored Titles Segoe UI 16x9</vt:lpstr>
      <vt:lpstr>PowerPoint Presentation</vt:lpstr>
      <vt:lpstr>PowerPoint Presentation</vt:lpstr>
      <vt:lpstr>Нотификации</vt:lpstr>
      <vt:lpstr>Шаблоны нотификаций</vt:lpstr>
      <vt:lpstr>Нотификации и плитки</vt:lpstr>
      <vt:lpstr>Как не делать нотификации</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Jeffery Boettcher</dc:creator>
  <cp:keywords>&lt;Any Related Keywords&gt;</cp:keywords>
  <dc:description>Template: Saku Uchikawa, Microsoft Corporation_x000d_
Formatting:_x000d_
Event Date: _x000d_
Event Location: _x000d_
Audience Type: Internal</dc:description>
  <cp:lastModifiedBy>Alena Gilevskaya</cp:lastModifiedBy>
  <cp:revision>277</cp:revision>
  <dcterms:created xsi:type="dcterms:W3CDTF">2012-01-14T00:09:53Z</dcterms:created>
  <dcterms:modified xsi:type="dcterms:W3CDTF">2013-04-25T13:17:21Z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0x0101009148F5A04DDD49CBA7127AADA5FB792B00AADE34325A8B49CDA8BB4DB53328F2140042A8F7EFA3D8428BA83C1DD618D41277008B7D58F6637A6449A868D36ABEDD5D7D</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OrganizationalCustomerSegment">
    <vt:lpwstr/>
  </property>
  <property fmtid="{D5CDD505-2E9C-101B-9397-08002B2CF9AE}" pid="10" name="ProductArea">
    <vt:lpwstr/>
  </property>
  <property fmtid="{D5CDD505-2E9C-101B-9397-08002B2CF9AE}" pid="11" name="USBMOLanguage">
    <vt:lpwstr>159;#English|a5ff94d2-1ec6-4a3d-91b6-499704bb2bfb</vt:lpwstr>
  </property>
  <property fmtid="{D5CDD505-2E9C-101B-9397-08002B2CF9AE}" pid="12" name="IndividualCustomerSegment">
    <vt:lpwstr/>
  </property>
  <property fmtid="{D5CDD505-2E9C-101B-9397-08002B2CF9AE}" pid="13" name="Country">
    <vt:lpwstr/>
  </property>
  <property fmtid="{D5CDD505-2E9C-101B-9397-08002B2CF9AE}" pid="14" name="Locale">
    <vt:lpwstr>160;#en-us|d9a69bff-8288-4080-b994-75d8eae21b51</vt:lpwstr>
  </property>
  <property fmtid="{D5CDD505-2E9C-101B-9397-08002B2CF9AE}" pid="15" name="ElementType">
    <vt:lpwstr>172</vt:lpwstr>
  </property>
  <property fmtid="{D5CDD505-2E9C-101B-9397-08002B2CF9AE}" pid="16" name="MetadataExtractionStatus">
    <vt:lpwstr>Metadata ExtractedSuccessfully</vt:lpwstr>
  </property>
  <property fmtid="{D5CDD505-2E9C-101B-9397-08002B2CF9AE}" pid="17" name="AssetType">
    <vt:lpwstr>184</vt:lpwstr>
  </property>
</Properties>
</file>