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9"/>
  </p:notesMasterIdLst>
  <p:handoutMasterIdLst>
    <p:handoutMasterId r:id="rId10"/>
  </p:handoutMasterIdLst>
  <p:sldIdLst>
    <p:sldId id="382" r:id="rId6"/>
    <p:sldId id="383" r:id="rId7"/>
    <p:sldId id="384" r:id="rId8"/>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88" autoAdjust="0"/>
    <p:restoredTop sz="94434" autoAdjust="0"/>
  </p:normalViewPr>
  <p:slideViewPr>
    <p:cSldViewPr snapToGrid="0">
      <p:cViewPr varScale="1">
        <p:scale>
          <a:sx n="50" d="100"/>
          <a:sy n="50" d="100"/>
        </p:scale>
        <p:origin x="594" y="54"/>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4/18/2013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4/18/2013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4/18/2013 7:14 PM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3</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2945422"/>
          </a:xfrm>
        </p:spPr>
        <p:txBody>
          <a:bodyPr/>
          <a:lstStyle/>
          <a:p>
            <a:pPr defTabSz="914363" fontAlgn="auto">
              <a:spcAft>
                <a:spcPts val="0"/>
              </a:spcAft>
              <a:defRPr/>
            </a:pPr>
            <a:r>
              <a:rPr lang="en-US" sz="6600" dirty="0" smtClean="0"/>
              <a:t>XAML/C#: </a:t>
            </a:r>
            <a:r>
              <a:rPr lang="en-US" sz="6600" dirty="0" err="1" smtClean="0"/>
              <a:t>GridView</a:t>
            </a:r>
            <a:r>
              <a:rPr lang="en-US" sz="6600" dirty="0" smtClean="0"/>
              <a:t> </a:t>
            </a:r>
            <a:r>
              <a:rPr lang="ru-RU" sz="6600" dirty="0" smtClean="0"/>
              <a:t>шаблоны</a:t>
            </a:r>
            <a:r>
              <a:rPr lang="en-US" sz="6600" dirty="0" smtClean="0"/>
              <a:t> </a:t>
            </a:r>
            <a:endParaRPr lang="en-US" sz="6600" dirty="0" smtClean="0"/>
          </a:p>
          <a:p>
            <a:pPr defTabSz="914363" fontAlgn="auto">
              <a:spcAft>
                <a:spcPts val="0"/>
              </a:spcAft>
              <a:defRPr/>
            </a:pPr>
            <a:r>
              <a:rPr lang="ru-RU" sz="6600" dirty="0" smtClean="0"/>
              <a:t>Элемента и заголовка, </a:t>
            </a:r>
            <a:r>
              <a:rPr lang="ru-RU" sz="6600" smtClean="0"/>
              <a:t>связывание данных</a:t>
            </a:r>
            <a:endParaRPr lang="en-US" sz="66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Стас Павлов</a:t>
            </a:r>
            <a:r>
              <a:rPr dirty="0" smtClean="0"/>
              <a:t>, </a:t>
            </a:r>
            <a:r>
              <a:rPr lang="en-US" dirty="0" smtClean="0"/>
              <a:t>Microsoft</a:t>
            </a:r>
            <a:endParaRPr lang="ru-RU" dirty="0" smtClean="0"/>
          </a:p>
          <a:p>
            <a:pPr defTabSz="914363" fontAlgn="auto">
              <a:spcAft>
                <a:spcPts val="0"/>
              </a:spcAft>
              <a:defRPr/>
            </a:pPr>
            <a:r>
              <a:rPr lang="en-US" dirty="0" smtClean="0"/>
              <a:t>@</a:t>
            </a:r>
            <a:r>
              <a:rPr lang="en-US" dirty="0" err="1" smtClean="0"/>
              <a:t>stasus</a:t>
            </a:r>
            <a:endParaRPr lang="en-US" dirty="0" smtClean="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335</TotalTime>
  <Words>245</Words>
  <Application>Microsoft Office PowerPoint</Application>
  <PresentationFormat>Произвольный</PresentationFormat>
  <Paragraphs>14</Paragraphs>
  <Slides>3</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3</vt:i4>
      </vt:variant>
    </vt:vector>
  </HeadingPairs>
  <TitlesOfParts>
    <vt:vector size="11" baseType="lpstr">
      <vt:lpstr>Arial</vt:lpstr>
      <vt:lpstr>Calibri</vt:lpstr>
      <vt:lpstr>Consolas</vt:lpstr>
      <vt:lpstr>Segoe UI</vt:lpstr>
      <vt:lpstr>Segoe UI Light</vt:lpstr>
      <vt:lpstr>Wingdings</vt:lpstr>
      <vt:lpstr>Metro Template Light 16x9</vt:lpstr>
      <vt:lpstr>Metro Template Colored Titles Segoe UI 16x9</vt:lpstr>
      <vt:lpstr>Презентация PowerPoint</vt:lpstr>
      <vt:lpstr>Презентация PowerPoint</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Konstantin Kichinsky</cp:lastModifiedBy>
  <cp:revision>70</cp:revision>
  <dcterms:created xsi:type="dcterms:W3CDTF">2012-01-14T00:09:53Z</dcterms:created>
  <dcterms:modified xsi:type="dcterms:W3CDTF">2013-04-18T15:14:58Z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