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4/11/2013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4/11/2013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4/11/2013 3:08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38992"/>
          </a:xfrm>
        </p:spPr>
        <p:txBody>
          <a:bodyPr/>
          <a:lstStyle/>
          <a:p>
            <a:pPr defTabSz="914363" fontAlgn="auto">
              <a:spcAft>
                <a:spcPts val="0"/>
              </a:spcAft>
              <a:defRPr/>
            </a:pPr>
            <a:r>
              <a:rPr lang="ru-RU" sz="7000" dirty="0" smtClean="0"/>
              <a:t>Жизненный цикл приложения</a:t>
            </a:r>
            <a:endParaRPr lang="en-US" sz="7000" spc="-400" dirty="0"/>
          </a:p>
        </p:txBody>
      </p:sp>
      <p:sp>
        <p:nvSpPr>
          <p:cNvPr id="7" name="Text Placeholder 6"/>
          <p:cNvSpPr>
            <a:spLocks noGrp="1"/>
          </p:cNvSpPr>
          <p:nvPr>
            <p:ph type="body" sz="quarter" idx="11"/>
          </p:nvPr>
        </p:nvSpPr>
        <p:spPr>
          <a:xfrm>
            <a:off x="512763" y="4993374"/>
            <a:ext cx="7513637" cy="443198"/>
          </a:xfrm>
        </p:spPr>
        <p:txBody>
          <a:bodyPr/>
          <a:lstStyle/>
          <a:p>
            <a:pPr defTabSz="914363" fontAlgn="auto">
              <a:spcAft>
                <a:spcPts val="0"/>
              </a:spcAft>
              <a:defRPr/>
            </a:pPr>
            <a:r>
              <a:rPr lang="ru-RU" dirty="0" smtClean="0"/>
              <a:t>Алексей </a:t>
            </a:r>
            <a:r>
              <a:rPr lang="ru-RU" dirty="0" err="1" smtClean="0"/>
              <a:t>Шуленин</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336</TotalTime>
  <Words>234</Words>
  <Application>Microsoft Office PowerPoint</Application>
  <PresentationFormat>Произвольный</PresentationFormat>
  <Paragraphs>12</Paragraphs>
  <Slides>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Константин Кичинский</cp:lastModifiedBy>
  <cp:revision>68</cp:revision>
  <dcterms:created xsi:type="dcterms:W3CDTF">2012-01-14T00:09:53Z</dcterms:created>
  <dcterms:modified xsi:type="dcterms:W3CDTF">2013-04-11T11:08:39Z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