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16"/>
  </p:notesMasterIdLst>
  <p:handoutMasterIdLst>
    <p:handoutMasterId r:id="rId17"/>
  </p:handoutMasterIdLst>
  <p:sldIdLst>
    <p:sldId id="382" r:id="rId6"/>
    <p:sldId id="383" r:id="rId7"/>
    <p:sldId id="385" r:id="rId8"/>
    <p:sldId id="387" r:id="rId9"/>
    <p:sldId id="386" r:id="rId10"/>
    <p:sldId id="388" r:id="rId11"/>
    <p:sldId id="389" r:id="rId12"/>
    <p:sldId id="390" r:id="rId13"/>
    <p:sldId id="392" r:id="rId14"/>
    <p:sldId id="384" r:id="rId15"/>
  </p:sldIdLst>
  <p:sldSz cx="12188825" cy="6858000"/>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Arial" pitchFamily="34" charset="0"/>
      </a:defRPr>
    </a:lvl1pPr>
    <a:lvl2pPr marL="4556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2pPr>
    <a:lvl3pPr marL="9128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3pPr>
    <a:lvl4pPr marL="13700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4pPr>
    <a:lvl5pPr marL="18272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pos="3646">
          <p15:clr>
            <a:srgbClr val="A4A3A4"/>
          </p15:clr>
        </p15:guide>
        <p15:guide id="10" pos="2557">
          <p15:clr>
            <a:srgbClr val="A4A3A4"/>
          </p15:clr>
        </p15:guide>
        <p15:guide id="11" pos="4710">
          <p15:clr>
            <a:srgbClr val="A4A3A4"/>
          </p15:clr>
        </p15:guide>
        <p15:guide id="12" pos="2260">
          <p15:clr>
            <a:srgbClr val="A4A3A4"/>
          </p15:clr>
        </p15:guide>
        <p15:guide id="13" pos="5123">
          <p15:clr>
            <a:srgbClr val="A4A3A4"/>
          </p15:clr>
        </p15:guide>
        <p15:guide id="14" pos="1379">
          <p15:clr>
            <a:srgbClr val="A4A3A4"/>
          </p15:clr>
        </p15:guide>
        <p15:guide id="15" pos="2626">
          <p15:clr>
            <a:srgbClr val="A4A3A4"/>
          </p15:clr>
        </p15:guide>
        <p15:guide id="16" pos="378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B4F96"/>
    <a:srgbClr val="F472D0"/>
    <a:srgbClr val="00188F"/>
    <a:srgbClr val="7FBA00"/>
    <a:srgbClr val="E81123"/>
    <a:srgbClr val="BAD80A"/>
    <a:srgbClr val="68217A"/>
    <a:srgbClr val="EC0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88" autoAdjust="0"/>
    <p:restoredTop sz="94434" autoAdjust="0"/>
  </p:normalViewPr>
  <p:slideViewPr>
    <p:cSldViewPr snapToGrid="0">
      <p:cViewPr varScale="1">
        <p:scale>
          <a:sx n="67" d="100"/>
          <a:sy n="67" d="100"/>
        </p:scale>
        <p:origin x="858" y="60"/>
      </p:cViewPr>
      <p:guideLst>
        <p:guide orient="horz" pos="933"/>
        <p:guide orient="horz" pos="4171"/>
        <p:guide orient="horz" pos="2514"/>
        <p:guide orient="horz" pos="3347"/>
        <p:guide orient="horz" pos="3624"/>
        <p:guide orient="horz" pos="492"/>
        <p:guide orient="horz" pos="1057"/>
        <p:guide orient="horz" pos="2375"/>
        <p:guide pos="3646"/>
        <p:guide pos="2557"/>
        <p:guide pos="4710"/>
        <p:guide pos="2260"/>
        <p:guide pos="5123"/>
        <p:guide pos="1379"/>
        <p:guide pos="2626"/>
        <p:guide pos="3784"/>
      </p:guideLst>
    </p:cSldViewPr>
  </p:slideViewPr>
  <p:outlineViewPr>
    <p:cViewPr>
      <p:scale>
        <a:sx n="33" d="100"/>
        <a:sy n="33" d="100"/>
      </p:scale>
      <p:origin x="0" y="-3162"/>
    </p:cViewPr>
  </p:outlineViewPr>
  <p:notesTextViewPr>
    <p:cViewPr>
      <p:scale>
        <a:sx n="100" d="100"/>
        <a:sy n="100" d="100"/>
      </p:scale>
      <p:origin x="0" y="0"/>
    </p:cViewPr>
  </p:notesTextViewPr>
  <p:sorterViewPr>
    <p:cViewPr>
      <p:scale>
        <a:sx n="100" d="100"/>
        <a:sy n="100" d="100"/>
      </p:scale>
      <p:origin x="0" y="12528"/>
    </p:cViewPr>
  </p:sorterViewPr>
  <p:notesViewPr>
    <p:cSldViewPr snapToGrid="0">
      <p:cViewPr varScale="1">
        <p:scale>
          <a:sx n="99" d="100"/>
          <a:sy n="99" d="100"/>
        </p:scale>
        <p:origin x="-34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2EC15E77-A019-4763-8FC9-E6C016EA51A3}" type="datetimeFigureOut">
              <a:rPr lang="en-US"/>
              <a:pPr>
                <a:defRPr/>
              </a:pPr>
              <a:t>4/2/2013</a:t>
            </a:fld>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63A122F3-AA50-4F17-A218-55F644CF337A}" type="slidenum">
              <a:rPr lang="en-US"/>
              <a:pPr>
                <a:defRPr/>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13080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C3D0663E-5D74-41B5-8450-69F4C25B8C32}" type="datetimeFigureOut">
              <a:rPr lang="en-US"/>
              <a:pPr>
                <a:defRPr/>
              </a:pPr>
              <a:t>4/2/2013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FA74AC16-EF28-4AD4-B9F4-4F68D8FBA3D9}" type="slidenum">
              <a:rPr lang="en-US"/>
              <a:pPr>
                <a:defRPr/>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49990980"/>
      </p:ext>
    </p:extLst>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pPr defTabSz="912813" fontAlgn="base">
                <a:spcBef>
                  <a:spcPct val="0"/>
                </a:spcBef>
                <a:spcAft>
                  <a:spcPct val="0"/>
                </a:spcAft>
              </a:pPr>
              <a:t>4/2/2013 12:56 PM</a:t>
            </a:fld>
            <a:endParaRPr lang="en-US"/>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pPr defTabSz="912813" fontAlgn="base">
                <a:spcBef>
                  <a:spcPct val="0"/>
                </a:spcBef>
                <a:spcAft>
                  <a:spcPct val="0"/>
                </a:spcAft>
              </a:pPr>
              <a:t>10</a:t>
            </a:fld>
            <a:endParaRPr lang="en-US"/>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1024988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13486367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82817226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0663773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5001240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2361880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52819820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73775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06170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62212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70362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314006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de">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hasCustomPrompt="1"/>
          </p:nvPr>
        </p:nvSpPr>
        <p:spPr>
          <a:xfrm>
            <a:off x="754912" y="1447799"/>
            <a:ext cx="10913213" cy="2231380"/>
          </a:xfrm>
        </p:spPr>
        <p:txBody>
          <a:bodyPr/>
          <a:lstStyle>
            <a:lvl1pPr marL="0" indent="0">
              <a:lnSpc>
                <a:spcPct val="100000"/>
              </a:lnSpc>
              <a:spcBef>
                <a:spcPts val="0"/>
              </a:spcBef>
              <a:spcAft>
                <a:spcPts val="600"/>
              </a:spcAft>
              <a:buNone/>
              <a:defRPr sz="2000" spc="0" baseline="0">
                <a:latin typeface="Consolas" panose="020B0609020204030204" pitchFamily="49" charset="0"/>
                <a:cs typeface="Consolas" panose="020B0609020204030204" pitchFamily="49" charset="0"/>
              </a:defRPr>
            </a:lvl1pPr>
            <a:lvl2pPr marL="542925" marR="0" indent="0" algn="l" defTabSz="912813" rtl="0" eaLnBrk="1" fontAlgn="base" latinLnBrk="0" hangingPunct="1">
              <a:lnSpc>
                <a:spcPct val="100000"/>
              </a:lnSpc>
              <a:spcBef>
                <a:spcPts val="0"/>
              </a:spcBef>
              <a:spcAft>
                <a:spcPts val="600"/>
              </a:spcAft>
              <a:buClrTx/>
              <a:buSzPct val="90000"/>
              <a:buFont typeface="Arial" pitchFamily="34" charset="0"/>
              <a:buNone/>
              <a:tabLst>
                <a:tab pos="630238" algn="l"/>
              </a:tabLst>
              <a:defRPr sz="2000" spc="0" baseline="0">
                <a:latin typeface="Consolas" panose="020B0609020204030204" pitchFamily="49" charset="0"/>
                <a:cs typeface="Consolas" panose="020B0609020204030204" pitchFamily="49" charset="0"/>
              </a:defRPr>
            </a:lvl2pPr>
            <a:lvl3pPr marL="1073150" indent="0">
              <a:lnSpc>
                <a:spcPct val="100000"/>
              </a:lnSpc>
              <a:spcBef>
                <a:spcPts val="0"/>
              </a:spcBef>
              <a:spcAft>
                <a:spcPts val="600"/>
              </a:spcAft>
              <a:buNone/>
              <a:defRPr sz="2000">
                <a:latin typeface="Consolas" panose="020B0609020204030204" pitchFamily="49" charset="0"/>
                <a:cs typeface="Consolas" panose="020B0609020204030204" pitchFamily="49" charset="0"/>
              </a:defRPr>
            </a:lvl3pPr>
            <a:lvl4pPr marL="1616075" indent="0">
              <a:lnSpc>
                <a:spcPct val="100000"/>
              </a:lnSpc>
              <a:spcBef>
                <a:spcPts val="0"/>
              </a:spcBef>
              <a:spcAft>
                <a:spcPts val="600"/>
              </a:spcAft>
              <a:buNone/>
              <a:defRPr>
                <a:latin typeface="Consolas" panose="020B0609020204030204" pitchFamily="49" charset="0"/>
                <a:cs typeface="Consolas" panose="020B0609020204030204" pitchFamily="49" charset="0"/>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endParaRPr lang="ru-RU" dirty="0" smtClean="0"/>
          </a:p>
          <a:p>
            <a:pPr lvl="2"/>
            <a:r>
              <a:rPr lang="en-US" dirty="0" smtClean="0"/>
              <a:t>Third level</a:t>
            </a:r>
          </a:p>
          <a:p>
            <a:pPr lvl="3"/>
            <a:r>
              <a:rPr lang="en-US" dirty="0" smtClean="0"/>
              <a:t>Fourth level</a:t>
            </a:r>
          </a:p>
          <a:p>
            <a:pPr lvl="2"/>
            <a:endParaRPr lang="en-US" dirty="0" smtClean="0"/>
          </a:p>
          <a:p>
            <a:pPr lvl="1"/>
            <a:endParaRPr lang="en-US" dirty="0" smtClean="0"/>
          </a:p>
        </p:txBody>
      </p:sp>
      <p:sp>
        <p:nvSpPr>
          <p:cNvPr id="3" name="Прямоугольник 2"/>
          <p:cNvSpPr/>
          <p:nvPr userDrawn="1"/>
        </p:nvSpPr>
        <p:spPr bwMode="auto">
          <a:xfrm>
            <a:off x="540378" y="1447799"/>
            <a:ext cx="86943" cy="47427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521786"/>
      </p:ext>
    </p:extLst>
  </p:cSld>
  <p:clrMapOvr>
    <a:masterClrMapping/>
  </p:clrMapOvr>
  <p:transition>
    <p:fade/>
  </p:transition>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178734"/>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939822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89868651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902797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6107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8712489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79158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2760847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pPr lvl="0"/>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770" r:id="rId1"/>
    <p:sldLayoutId id="2147483789" r:id="rId2"/>
    <p:sldLayoutId id="2147483771" r:id="rId3"/>
    <p:sldLayoutId id="2147483772" r:id="rId4"/>
    <p:sldLayoutId id="2147483773" r:id="rId5"/>
    <p:sldLayoutId id="2147483774" r:id="rId6"/>
    <p:sldLayoutId id="2147483776" r:id="rId7"/>
    <p:sldLayoutId id="2147483777" r:id="rId8"/>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fontAlgn="base">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75" r:id="rId7"/>
    <p:sldLayoutId id="2147483784" r:id="rId8"/>
    <p:sldLayoutId id="2147483785" r:id="rId9"/>
    <p:sldLayoutId id="2147483786" r:id="rId10"/>
    <p:sldLayoutId id="2147483787" r:id="rId11"/>
    <p:sldLayoutId id="2147483788" r:id="rId12"/>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18385127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 </a:t>
            </a:r>
            <a:r>
              <a:rPr lang="en-US" sz="700" dirty="0" smtClean="0">
                <a:solidFill>
                  <a:schemeClr val="tx1">
                    <a:lumMod val="85000"/>
                    <a:lumOff val="15000"/>
                  </a:schemeClr>
                </a:solidFill>
                <a:latin typeface="Segoe UI" pitchFamily="34" charset="0"/>
                <a:cs typeface="Arial" charset="0"/>
              </a:rPr>
              <a:t>2013 </a:t>
            </a:r>
            <a:r>
              <a:rPr lang="en-US" sz="700" dirty="0">
                <a:solidFill>
                  <a:schemeClr val="tx1">
                    <a:lumMod val="85000"/>
                    <a:lumOff val="15000"/>
                  </a:schemeClr>
                </a:solidFill>
                <a:latin typeface="Segoe UI" pitchFamily="34" charset="0"/>
                <a:cs typeface="Arial" charset="0"/>
              </a:rPr>
              <a:t>Microsoft Corporation. All rights reserved. Microsoft, Windows, Windows Vista and other product names are or may be registered trademarks and/or trademarks in the U.S. and/or other countries.</a:t>
            </a:r>
          </a:p>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12" y="2743200"/>
            <a:ext cx="5102225" cy="1091876"/>
          </a:xfrm>
          <a:prstGeom prst="rect">
            <a:avLst/>
          </a:prstGeom>
        </p:spPr>
      </p:pic>
    </p:spTree>
    <p:extLst>
      <p:ext uri="{BB962C8B-B14F-4D97-AF65-F5344CB8AC3E}">
        <p14:creationId xmlns:p14="http://schemas.microsoft.com/office/powerpoint/2010/main" val="1117727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969496"/>
          </a:xfrm>
        </p:spPr>
        <p:txBody>
          <a:bodyPr/>
          <a:lstStyle/>
          <a:p>
            <a:pPr defTabSz="914363" fontAlgn="auto">
              <a:spcAft>
                <a:spcPts val="0"/>
              </a:spcAft>
              <a:defRPr/>
            </a:pPr>
            <a:r>
              <a:rPr lang="en-US" sz="7000" dirty="0"/>
              <a:t>HTML/JS</a:t>
            </a:r>
            <a:r>
              <a:rPr lang="en-US" sz="7000" dirty="0" smtClean="0"/>
              <a:t>: </a:t>
            </a:r>
            <a:r>
              <a:rPr lang="ru-RU" sz="7000" dirty="0" smtClean="0"/>
              <a:t>асинхронность</a:t>
            </a:r>
            <a:endParaRPr lang="en-US" sz="7000" spc="-400" dirty="0"/>
          </a:p>
        </p:txBody>
      </p:sp>
      <p:sp>
        <p:nvSpPr>
          <p:cNvPr id="7" name="Text Placeholder 6"/>
          <p:cNvSpPr>
            <a:spLocks noGrp="1"/>
          </p:cNvSpPr>
          <p:nvPr>
            <p:ph type="body" sz="quarter" idx="11"/>
          </p:nvPr>
        </p:nvSpPr>
        <p:spPr>
          <a:xfrm>
            <a:off x="512763" y="4993374"/>
            <a:ext cx="7513637" cy="984885"/>
          </a:xfrm>
        </p:spPr>
        <p:txBody>
          <a:bodyPr/>
          <a:lstStyle/>
          <a:p>
            <a:pPr defTabSz="914363" fontAlgn="auto">
              <a:spcAft>
                <a:spcPts val="0"/>
              </a:spcAft>
              <a:defRPr/>
            </a:pPr>
            <a:r>
              <a:rPr lang="ru-RU" dirty="0" smtClean="0"/>
              <a:t>Константин </a:t>
            </a:r>
            <a:r>
              <a:rPr lang="ru-RU" dirty="0" err="1" smtClean="0"/>
              <a:t>Кичинский</a:t>
            </a:r>
            <a:r>
              <a:rPr dirty="0" smtClean="0"/>
              <a:t>, </a:t>
            </a:r>
            <a:r>
              <a:rPr lang="en-US" dirty="0" smtClean="0"/>
              <a:t>Microsoft</a:t>
            </a:r>
            <a:endParaRPr lang="ru-RU" dirty="0" smtClean="0"/>
          </a:p>
          <a:p>
            <a:pPr defTabSz="914363" fontAlgn="auto">
              <a:spcAft>
                <a:spcPts val="0"/>
              </a:spcAft>
              <a:defRPr/>
            </a:pPr>
            <a:r>
              <a:rPr lang="en-US" dirty="0" smtClean="0"/>
              <a:t>@</a:t>
            </a:r>
            <a:r>
              <a:rPr lang="en-US" dirty="0" err="1" smtClean="0"/>
              <a:t>kichinsky</a:t>
            </a:r>
            <a:endParaRPr dirty="0"/>
          </a:p>
        </p:txBody>
      </p:sp>
    </p:spTree>
    <p:extLst>
      <p:ext uri="{BB962C8B-B14F-4D97-AF65-F5344CB8AC3E}">
        <p14:creationId xmlns:p14="http://schemas.microsoft.com/office/powerpoint/2010/main" val="232979752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Асинхронность – это важно</a:t>
            </a:r>
            <a:endParaRPr lang="ru-RU" dirty="0"/>
          </a:p>
        </p:txBody>
      </p:sp>
      <p:sp>
        <p:nvSpPr>
          <p:cNvPr id="5" name="Текст 4"/>
          <p:cNvSpPr>
            <a:spLocks noGrp="1"/>
          </p:cNvSpPr>
          <p:nvPr>
            <p:ph type="body" sz="quarter" idx="10"/>
          </p:nvPr>
        </p:nvSpPr>
        <p:spPr>
          <a:xfrm>
            <a:off x="519112" y="1447799"/>
            <a:ext cx="11149013" cy="2954655"/>
          </a:xfrm>
        </p:spPr>
        <p:txBody>
          <a:bodyPr/>
          <a:lstStyle/>
          <a:p>
            <a:r>
              <a:rPr lang="ru-RU" dirty="0"/>
              <a:t>Непредсказуемость наличия ответа</a:t>
            </a:r>
          </a:p>
          <a:p>
            <a:r>
              <a:rPr lang="ru-RU" dirty="0" smtClean="0"/>
              <a:t>Непредсказуемость времени ответа</a:t>
            </a:r>
          </a:p>
          <a:p>
            <a:r>
              <a:rPr lang="ru-RU" dirty="0" smtClean="0"/>
              <a:t>Непредсказуемость корректности ответа</a:t>
            </a:r>
          </a:p>
          <a:p>
            <a:r>
              <a:rPr lang="ru-RU" dirty="0" smtClean="0"/>
              <a:t>Блокирование </a:t>
            </a:r>
            <a:r>
              <a:rPr lang="en-US" dirty="0" smtClean="0"/>
              <a:t>UI</a:t>
            </a:r>
            <a:r>
              <a:rPr lang="ru-RU" dirty="0" smtClean="0"/>
              <a:t>-потока при синхронизации</a:t>
            </a:r>
          </a:p>
          <a:p>
            <a:pPr lvl="1"/>
            <a:r>
              <a:rPr lang="ru-RU" dirty="0" smtClean="0"/>
              <a:t>выделение подзадач в отдельные потоки</a:t>
            </a:r>
            <a:endParaRPr lang="ru-RU" dirty="0"/>
          </a:p>
        </p:txBody>
      </p:sp>
    </p:spTree>
    <p:extLst>
      <p:ext uri="{BB962C8B-B14F-4D97-AF65-F5344CB8AC3E}">
        <p14:creationId xmlns:p14="http://schemas.microsoft.com/office/powerpoint/2010/main" val="276095197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Ключевые элементы</a:t>
            </a:r>
            <a:endParaRPr lang="ru-RU" dirty="0"/>
          </a:p>
        </p:txBody>
      </p:sp>
      <p:sp>
        <p:nvSpPr>
          <p:cNvPr id="5" name="Текст 4"/>
          <p:cNvSpPr>
            <a:spLocks noGrp="1"/>
          </p:cNvSpPr>
          <p:nvPr>
            <p:ph type="body" sz="quarter" idx="10"/>
          </p:nvPr>
        </p:nvSpPr>
        <p:spPr>
          <a:xfrm>
            <a:off x="519112" y="1447799"/>
            <a:ext cx="11149013" cy="1892826"/>
          </a:xfrm>
        </p:spPr>
        <p:txBody>
          <a:bodyPr/>
          <a:lstStyle/>
          <a:p>
            <a:r>
              <a:rPr lang="ru-RU" dirty="0" smtClean="0"/>
              <a:t>Событийная модель</a:t>
            </a:r>
          </a:p>
          <a:p>
            <a:r>
              <a:rPr lang="en-US" dirty="0" smtClean="0">
                <a:solidFill>
                  <a:schemeClr val="accent4"/>
                </a:solidFill>
              </a:rPr>
              <a:t>Web Workers </a:t>
            </a:r>
            <a:r>
              <a:rPr lang="ru-RU" dirty="0" smtClean="0"/>
              <a:t>для параллельных операций</a:t>
            </a:r>
          </a:p>
          <a:p>
            <a:r>
              <a:rPr lang="en-US" dirty="0" smtClean="0">
                <a:solidFill>
                  <a:schemeClr val="accent1"/>
                </a:solidFill>
              </a:rPr>
              <a:t>Promises</a:t>
            </a:r>
            <a:r>
              <a:rPr lang="en-US" dirty="0" smtClean="0"/>
              <a:t> </a:t>
            </a:r>
            <a:r>
              <a:rPr lang="ru-RU" dirty="0" smtClean="0"/>
              <a:t>для цепочек асинхронных вызовов</a:t>
            </a:r>
            <a:endParaRPr lang="ru-RU" dirty="0"/>
          </a:p>
        </p:txBody>
      </p:sp>
    </p:spTree>
    <p:extLst>
      <p:ext uri="{BB962C8B-B14F-4D97-AF65-F5344CB8AC3E}">
        <p14:creationId xmlns:p14="http://schemas.microsoft.com/office/powerpoint/2010/main" val="387875390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Событийная модель</a:t>
            </a:r>
            <a:endParaRPr lang="ru-RU" dirty="0"/>
          </a:p>
        </p:txBody>
      </p:sp>
      <p:sp>
        <p:nvSpPr>
          <p:cNvPr id="3" name="Текст 2"/>
          <p:cNvSpPr>
            <a:spLocks noGrp="1"/>
          </p:cNvSpPr>
          <p:nvPr>
            <p:ph type="body" sz="quarter" idx="10"/>
          </p:nvPr>
        </p:nvSpPr>
        <p:spPr>
          <a:xfrm>
            <a:off x="754912" y="1447799"/>
            <a:ext cx="10913213" cy="4539704"/>
          </a:xfrm>
        </p:spPr>
        <p:txBody>
          <a:bodyPr/>
          <a:lstStyle/>
          <a:p>
            <a:r>
              <a:rPr lang="en-US" dirty="0" err="1"/>
              <a:t>var</a:t>
            </a:r>
            <a:r>
              <a:rPr lang="en-US" dirty="0"/>
              <a:t> </a:t>
            </a:r>
            <a:r>
              <a:rPr lang="en-US" dirty="0" err="1"/>
              <a:t>xhr</a:t>
            </a:r>
            <a:r>
              <a:rPr lang="en-US" dirty="0"/>
              <a:t> = new </a:t>
            </a:r>
            <a:r>
              <a:rPr lang="en-US" dirty="0" err="1"/>
              <a:t>XMLHttpRequest</a:t>
            </a:r>
            <a:r>
              <a:rPr lang="en-US" dirty="0"/>
              <a:t>(); </a:t>
            </a:r>
            <a:endParaRPr lang="ru-RU" dirty="0" smtClean="0"/>
          </a:p>
          <a:p>
            <a:endParaRPr lang="ru-RU" dirty="0"/>
          </a:p>
          <a:p>
            <a:r>
              <a:rPr lang="en-US" dirty="0" err="1" smtClean="0"/>
              <a:t>xhr.</a:t>
            </a:r>
            <a:r>
              <a:rPr lang="en-US" dirty="0" err="1" smtClean="0">
                <a:solidFill>
                  <a:schemeClr val="accent1"/>
                </a:solidFill>
              </a:rPr>
              <a:t>onload</a:t>
            </a:r>
            <a:r>
              <a:rPr lang="en-US" dirty="0" smtClean="0"/>
              <a:t> </a:t>
            </a:r>
            <a:r>
              <a:rPr lang="en-US" dirty="0"/>
              <a:t>= function(){ </a:t>
            </a:r>
            <a:endParaRPr lang="ru-RU" dirty="0" smtClean="0"/>
          </a:p>
          <a:p>
            <a:r>
              <a:rPr lang="ru-RU" dirty="0"/>
              <a:t>	</a:t>
            </a:r>
            <a:r>
              <a:rPr lang="en-US" dirty="0" smtClean="0"/>
              <a:t>// </a:t>
            </a:r>
            <a:r>
              <a:rPr lang="en-US" dirty="0"/>
              <a:t>The request completed </a:t>
            </a:r>
            <a:endParaRPr lang="ru-RU" dirty="0" smtClean="0"/>
          </a:p>
          <a:p>
            <a:r>
              <a:rPr lang="en-US" dirty="0" smtClean="0"/>
              <a:t>}; </a:t>
            </a:r>
            <a:endParaRPr lang="ru-RU" dirty="0" smtClean="0"/>
          </a:p>
          <a:p>
            <a:endParaRPr lang="ru-RU" dirty="0"/>
          </a:p>
          <a:p>
            <a:r>
              <a:rPr lang="en-US" dirty="0" err="1" smtClean="0"/>
              <a:t>xhr.</a:t>
            </a:r>
            <a:r>
              <a:rPr lang="en-US" dirty="0" err="1" smtClean="0">
                <a:solidFill>
                  <a:schemeClr val="accent1"/>
                </a:solidFill>
              </a:rPr>
              <a:t>onerror</a:t>
            </a:r>
            <a:r>
              <a:rPr lang="en-US" dirty="0" smtClean="0"/>
              <a:t> </a:t>
            </a:r>
            <a:r>
              <a:rPr lang="en-US" dirty="0"/>
              <a:t>= function(){ </a:t>
            </a:r>
            <a:endParaRPr lang="ru-RU" dirty="0" smtClean="0"/>
          </a:p>
          <a:p>
            <a:r>
              <a:rPr lang="ru-RU" dirty="0"/>
              <a:t>	</a:t>
            </a:r>
            <a:r>
              <a:rPr lang="en-US" dirty="0" smtClean="0"/>
              <a:t>// </a:t>
            </a:r>
            <a:r>
              <a:rPr lang="en-US" dirty="0"/>
              <a:t>The request failed with an error </a:t>
            </a:r>
            <a:endParaRPr lang="ru-RU" dirty="0" smtClean="0"/>
          </a:p>
          <a:p>
            <a:r>
              <a:rPr lang="en-US" dirty="0" smtClean="0"/>
              <a:t>}; </a:t>
            </a:r>
            <a:endParaRPr lang="ru-RU" dirty="0" smtClean="0"/>
          </a:p>
          <a:p>
            <a:endParaRPr lang="ru-RU" dirty="0"/>
          </a:p>
          <a:p>
            <a:r>
              <a:rPr lang="en-US" dirty="0" err="1" smtClean="0"/>
              <a:t>xhr.open</a:t>
            </a:r>
            <a:r>
              <a:rPr lang="en-US" dirty="0"/>
              <a:t>("GET", "mysite.com/page.aspx", true); </a:t>
            </a:r>
            <a:endParaRPr lang="ru-RU" dirty="0" smtClean="0"/>
          </a:p>
          <a:p>
            <a:r>
              <a:rPr lang="en-US" dirty="0" err="1" smtClean="0"/>
              <a:t>xhr.send</a:t>
            </a:r>
            <a:r>
              <a:rPr lang="en-US" dirty="0" smtClean="0"/>
              <a:t>(null</a:t>
            </a:r>
            <a:r>
              <a:rPr lang="en-US" dirty="0"/>
              <a:t>);</a:t>
            </a:r>
            <a:endParaRPr lang="ru-RU" dirty="0"/>
          </a:p>
        </p:txBody>
      </p:sp>
    </p:spTree>
    <p:extLst>
      <p:ext uri="{BB962C8B-B14F-4D97-AF65-F5344CB8AC3E}">
        <p14:creationId xmlns:p14="http://schemas.microsoft.com/office/powerpoint/2010/main" val="374555354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Web Workers</a:t>
            </a:r>
            <a:endParaRPr lang="ru-RU" dirty="0"/>
          </a:p>
        </p:txBody>
      </p:sp>
      <p:sp>
        <p:nvSpPr>
          <p:cNvPr id="3" name="Текст 2"/>
          <p:cNvSpPr>
            <a:spLocks noGrp="1"/>
          </p:cNvSpPr>
          <p:nvPr>
            <p:ph type="body" sz="quarter" idx="10"/>
          </p:nvPr>
        </p:nvSpPr>
        <p:spPr>
          <a:xfrm>
            <a:off x="754912" y="1447799"/>
            <a:ext cx="10913213" cy="4539704"/>
          </a:xfrm>
        </p:spPr>
        <p:txBody>
          <a:bodyPr/>
          <a:lstStyle/>
          <a:p>
            <a:r>
              <a:rPr lang="en-US" dirty="0" err="1"/>
              <a:t>var</a:t>
            </a:r>
            <a:r>
              <a:rPr lang="en-US" dirty="0"/>
              <a:t> </a:t>
            </a:r>
            <a:r>
              <a:rPr lang="en-US" dirty="0" err="1"/>
              <a:t>myWork</a:t>
            </a:r>
            <a:r>
              <a:rPr lang="en-US" dirty="0"/>
              <a:t> = new </a:t>
            </a:r>
            <a:r>
              <a:rPr lang="en-US" dirty="0">
                <a:solidFill>
                  <a:schemeClr val="accent1"/>
                </a:solidFill>
              </a:rPr>
              <a:t>Worker</a:t>
            </a:r>
            <a:r>
              <a:rPr lang="en-US" dirty="0"/>
              <a:t>("worker.js</a:t>
            </a:r>
            <a:r>
              <a:rPr lang="en-US" dirty="0" smtClean="0"/>
              <a:t>");</a:t>
            </a:r>
          </a:p>
          <a:p>
            <a:r>
              <a:rPr lang="en-US" dirty="0" err="1" smtClean="0"/>
              <a:t>myWork.addEventListener</a:t>
            </a:r>
            <a:r>
              <a:rPr lang="en-US" dirty="0"/>
              <a:t>(</a:t>
            </a:r>
            <a:r>
              <a:rPr lang="en-US" dirty="0">
                <a:solidFill>
                  <a:schemeClr val="accent2">
                    <a:lumMod val="75000"/>
                  </a:schemeClr>
                </a:solidFill>
              </a:rPr>
              <a:t>"message"</a:t>
            </a:r>
            <a:r>
              <a:rPr lang="en-US" dirty="0"/>
              <a:t>, </a:t>
            </a:r>
            <a:r>
              <a:rPr lang="en-US" dirty="0" err="1" smtClean="0"/>
              <a:t>workerOnMessage</a:t>
            </a:r>
            <a:r>
              <a:rPr lang="en-US" dirty="0"/>
              <a:t>, false);</a:t>
            </a:r>
          </a:p>
          <a:p>
            <a:endParaRPr lang="en-US" dirty="0" smtClean="0"/>
          </a:p>
          <a:p>
            <a:r>
              <a:rPr lang="en-US" dirty="0" smtClean="0"/>
              <a:t>function </a:t>
            </a:r>
            <a:r>
              <a:rPr lang="en-US" dirty="0" err="1" smtClean="0"/>
              <a:t>workerOnMessage</a:t>
            </a:r>
            <a:r>
              <a:rPr lang="en-US" dirty="0" smtClean="0"/>
              <a:t>(e) </a:t>
            </a:r>
            <a:r>
              <a:rPr lang="en-US" dirty="0"/>
              <a:t>{</a:t>
            </a:r>
          </a:p>
          <a:p>
            <a:pPr lvl="1"/>
            <a:r>
              <a:rPr lang="en-US" dirty="0" smtClean="0"/>
              <a:t>// process message</a:t>
            </a:r>
            <a:endParaRPr lang="en-US" dirty="0"/>
          </a:p>
          <a:p>
            <a:r>
              <a:rPr lang="en-US" dirty="0" smtClean="0"/>
              <a:t>}</a:t>
            </a:r>
            <a:endParaRPr lang="en-US" dirty="0"/>
          </a:p>
          <a:p>
            <a:endParaRPr lang="en-US" dirty="0" smtClean="0"/>
          </a:p>
          <a:p>
            <a:r>
              <a:rPr lang="en-US" dirty="0" err="1"/>
              <a:t>myWork.postMessage</a:t>
            </a:r>
            <a:r>
              <a:rPr lang="en-US" dirty="0"/>
              <a:t>({ message: </a:t>
            </a:r>
            <a:r>
              <a:rPr lang="en-US" dirty="0" err="1"/>
              <a:t>myMessage</a:t>
            </a:r>
            <a:r>
              <a:rPr lang="en-US" dirty="0"/>
              <a:t> });</a:t>
            </a:r>
          </a:p>
          <a:p>
            <a:endParaRPr lang="en-US" dirty="0" smtClean="0"/>
          </a:p>
          <a:p>
            <a:r>
              <a:rPr lang="en-US" dirty="0" smtClean="0"/>
              <a:t>//worker.js</a:t>
            </a:r>
          </a:p>
          <a:p>
            <a:r>
              <a:rPr lang="en-US" dirty="0" err="1" smtClean="0"/>
              <a:t>postMessage</a:t>
            </a:r>
            <a:r>
              <a:rPr lang="en-US" dirty="0" smtClean="0"/>
              <a:t>("...");</a:t>
            </a:r>
          </a:p>
          <a:p>
            <a:r>
              <a:rPr lang="en-US" dirty="0" err="1"/>
              <a:t>o</a:t>
            </a:r>
            <a:r>
              <a:rPr lang="en-US" dirty="0" err="1" smtClean="0"/>
              <a:t>nmessage</a:t>
            </a:r>
            <a:r>
              <a:rPr lang="en-US" dirty="0" smtClean="0"/>
              <a:t> = function(e) { ... }</a:t>
            </a:r>
            <a:endParaRPr lang="ru-RU" dirty="0"/>
          </a:p>
        </p:txBody>
      </p:sp>
    </p:spTree>
    <p:extLst>
      <p:ext uri="{BB962C8B-B14F-4D97-AF65-F5344CB8AC3E}">
        <p14:creationId xmlns:p14="http://schemas.microsoft.com/office/powerpoint/2010/main" val="289332842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Promises</a:t>
            </a:r>
            <a:endParaRPr lang="ru-RU" dirty="0"/>
          </a:p>
        </p:txBody>
      </p:sp>
      <p:sp>
        <p:nvSpPr>
          <p:cNvPr id="3" name="Текст 2"/>
          <p:cNvSpPr>
            <a:spLocks noGrp="1"/>
          </p:cNvSpPr>
          <p:nvPr>
            <p:ph type="body" sz="quarter" idx="10"/>
          </p:nvPr>
        </p:nvSpPr>
        <p:spPr>
          <a:xfrm>
            <a:off x="754912" y="1447799"/>
            <a:ext cx="10913213" cy="4539704"/>
          </a:xfrm>
        </p:spPr>
        <p:txBody>
          <a:bodyPr/>
          <a:lstStyle/>
          <a:p>
            <a:r>
              <a:rPr lang="en-US" dirty="0" err="1"/>
              <a:t>myWebService.get</a:t>
            </a:r>
            <a:r>
              <a:rPr lang="en-US" dirty="0"/>
              <a:t>("http://www.example.com")</a:t>
            </a:r>
          </a:p>
          <a:p>
            <a:r>
              <a:rPr lang="en-US" dirty="0"/>
              <a:t>    .</a:t>
            </a:r>
            <a:r>
              <a:rPr lang="en-US" dirty="0">
                <a:solidFill>
                  <a:schemeClr val="accent1"/>
                </a:solidFill>
              </a:rPr>
              <a:t>then</a:t>
            </a:r>
            <a:r>
              <a:rPr lang="en-US" dirty="0"/>
              <a:t>(function(result) { </a:t>
            </a:r>
          </a:p>
          <a:p>
            <a:r>
              <a:rPr lang="en-US" dirty="0"/>
              <a:t>        return </a:t>
            </a:r>
            <a:r>
              <a:rPr lang="en-US" dirty="0" err="1"/>
              <a:t>myDb.add</a:t>
            </a:r>
            <a:r>
              <a:rPr lang="en-US" dirty="0"/>
              <a:t>(result); </a:t>
            </a:r>
          </a:p>
          <a:p>
            <a:r>
              <a:rPr lang="en-US" dirty="0"/>
              <a:t>    })</a:t>
            </a:r>
          </a:p>
          <a:p>
            <a:r>
              <a:rPr lang="en-US" dirty="0"/>
              <a:t>    </a:t>
            </a:r>
            <a:r>
              <a:rPr lang="en-US" dirty="0" smtClean="0"/>
              <a:t>.</a:t>
            </a:r>
            <a:r>
              <a:rPr lang="en-US" dirty="0" smtClean="0">
                <a:solidFill>
                  <a:schemeClr val="accent1"/>
                </a:solidFill>
              </a:rPr>
              <a:t>then</a:t>
            </a:r>
            <a:r>
              <a:rPr lang="en-US" dirty="0" smtClean="0"/>
              <a:t>(function</a:t>
            </a:r>
            <a:r>
              <a:rPr lang="en-US" dirty="0"/>
              <a:t>() {</a:t>
            </a:r>
          </a:p>
          <a:p>
            <a:r>
              <a:rPr lang="en-US" dirty="0"/>
              <a:t>        console.log('data successfully saved');</a:t>
            </a:r>
          </a:p>
          <a:p>
            <a:r>
              <a:rPr lang="en-US" dirty="0"/>
              <a:t>    </a:t>
            </a:r>
            <a:r>
              <a:rPr lang="en-US" dirty="0" smtClean="0"/>
              <a:t>	}, </a:t>
            </a:r>
            <a:r>
              <a:rPr lang="en-US" dirty="0"/>
              <a:t>function(error) {</a:t>
            </a:r>
          </a:p>
          <a:p>
            <a:pPr lvl="1"/>
            <a:r>
              <a:rPr lang="en-US" dirty="0"/>
              <a:t>        console.log('an error occurred while saving:');</a:t>
            </a:r>
          </a:p>
          <a:p>
            <a:pPr lvl="1"/>
            <a:r>
              <a:rPr lang="en-US" dirty="0"/>
              <a:t>        </a:t>
            </a:r>
            <a:r>
              <a:rPr lang="en-US" dirty="0" err="1"/>
              <a:t>console.dir</a:t>
            </a:r>
            <a:r>
              <a:rPr lang="en-US" dirty="0"/>
              <a:t>(error);</a:t>
            </a:r>
          </a:p>
          <a:p>
            <a:pPr lvl="1"/>
            <a:r>
              <a:rPr lang="en-US" dirty="0"/>
              <a:t>  </a:t>
            </a:r>
            <a:r>
              <a:rPr lang="en-US" dirty="0" smtClean="0"/>
              <a:t>});</a:t>
            </a:r>
            <a:endParaRPr lang="en-US" dirty="0"/>
          </a:p>
          <a:p>
            <a:endParaRPr lang="en-US" dirty="0"/>
          </a:p>
          <a:p>
            <a:endParaRPr lang="ru-RU" dirty="0"/>
          </a:p>
        </p:txBody>
      </p:sp>
    </p:spTree>
    <p:extLst>
      <p:ext uri="{BB962C8B-B14F-4D97-AF65-F5344CB8AC3E}">
        <p14:creationId xmlns:p14="http://schemas.microsoft.com/office/powerpoint/2010/main" val="41512806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quarter" idx="10"/>
          </p:nvPr>
        </p:nvSpPr>
        <p:spPr/>
        <p:txBody>
          <a:bodyPr/>
          <a:lstStyle/>
          <a:p>
            <a:r>
              <a:rPr lang="en-US" dirty="0" smtClean="0"/>
              <a:t>Promise	</a:t>
            </a:r>
            <a:endParaRPr lang="ru-RU" dirty="0"/>
          </a:p>
        </p:txBody>
      </p:sp>
      <p:sp>
        <p:nvSpPr>
          <p:cNvPr id="5" name="Текст 4"/>
          <p:cNvSpPr>
            <a:spLocks noGrp="1"/>
          </p:cNvSpPr>
          <p:nvPr>
            <p:ph type="body" sz="quarter" idx="11"/>
          </p:nvPr>
        </p:nvSpPr>
        <p:spPr/>
        <p:txBody>
          <a:bodyPr/>
          <a:lstStyle/>
          <a:p>
            <a:r>
              <a:rPr lang="ru-RU" dirty="0" err="1" smtClean="0"/>
              <a:t>Демо</a:t>
            </a:r>
            <a:endParaRPr lang="ru-RU" dirty="0"/>
          </a:p>
        </p:txBody>
      </p:sp>
    </p:spTree>
    <p:extLst>
      <p:ext uri="{BB962C8B-B14F-4D97-AF65-F5344CB8AC3E}">
        <p14:creationId xmlns:p14="http://schemas.microsoft.com/office/powerpoint/2010/main" val="205621039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en-US" dirty="0"/>
              <a:t>then() </a:t>
            </a:r>
            <a:r>
              <a:rPr lang="ru-RU" dirty="0"/>
              <a:t>и </a:t>
            </a:r>
            <a:r>
              <a:rPr lang="en-US" dirty="0"/>
              <a:t>done()</a:t>
            </a:r>
            <a:endParaRPr lang="ru-RU" dirty="0"/>
          </a:p>
        </p:txBody>
      </p:sp>
      <p:sp>
        <p:nvSpPr>
          <p:cNvPr id="5" name="Текст 4"/>
          <p:cNvSpPr>
            <a:spLocks noGrp="1"/>
          </p:cNvSpPr>
          <p:nvPr>
            <p:ph type="body" sz="quarter" idx="10"/>
          </p:nvPr>
        </p:nvSpPr>
        <p:spPr>
          <a:xfrm>
            <a:off x="519112" y="1447799"/>
            <a:ext cx="11149013" cy="3534301"/>
          </a:xfrm>
        </p:spPr>
        <p:txBody>
          <a:bodyPr/>
          <a:lstStyle/>
          <a:p>
            <a:r>
              <a:rPr lang="ru-RU" dirty="0" err="1"/>
              <a:t>then</a:t>
            </a:r>
            <a:endParaRPr lang="ru-RU" dirty="0"/>
          </a:p>
          <a:p>
            <a:pPr lvl="1"/>
            <a:r>
              <a:rPr lang="ru-RU" dirty="0"/>
              <a:t>возвращает </a:t>
            </a:r>
            <a:r>
              <a:rPr lang="ru-RU" dirty="0" smtClean="0"/>
              <a:t>значение, может использоваться в цепочке</a:t>
            </a:r>
            <a:r>
              <a:rPr lang="en-US" dirty="0" smtClean="0"/>
              <a:t> then().then().then()…</a:t>
            </a:r>
            <a:endParaRPr lang="ru-RU" dirty="0" smtClean="0"/>
          </a:p>
          <a:p>
            <a:pPr lvl="1"/>
            <a:r>
              <a:rPr lang="ru-RU" dirty="0" smtClean="0"/>
              <a:t>необработанные исключения захватываются и передаются дальше</a:t>
            </a:r>
          </a:p>
          <a:p>
            <a:pPr lvl="1"/>
            <a:endParaRPr lang="ru-RU" dirty="0"/>
          </a:p>
          <a:p>
            <a:r>
              <a:rPr lang="en-US" dirty="0"/>
              <a:t>d</a:t>
            </a:r>
            <a:r>
              <a:rPr lang="en-US" dirty="0" smtClean="0"/>
              <a:t>one</a:t>
            </a:r>
          </a:p>
          <a:p>
            <a:pPr lvl="1"/>
            <a:r>
              <a:rPr lang="ru-RU" dirty="0" smtClean="0"/>
              <a:t>не возвращает значение, может использоваться только в конце</a:t>
            </a:r>
            <a:r>
              <a:rPr lang="en-US" dirty="0" smtClean="0"/>
              <a:t> </a:t>
            </a:r>
            <a:r>
              <a:rPr lang="en-US" dirty="0"/>
              <a:t>then().</a:t>
            </a:r>
            <a:r>
              <a:rPr lang="en-US"/>
              <a:t>then</a:t>
            </a:r>
            <a:r>
              <a:rPr lang="en-US" smtClean="0"/>
              <a:t>().done()</a:t>
            </a:r>
            <a:endParaRPr lang="ru-RU" dirty="0" smtClean="0"/>
          </a:p>
          <a:p>
            <a:pPr lvl="1"/>
            <a:r>
              <a:rPr lang="ru-RU" dirty="0" smtClean="0"/>
              <a:t>исключения вызываются сразу</a:t>
            </a:r>
            <a:endParaRPr lang="ru-RU" dirty="0"/>
          </a:p>
          <a:p>
            <a:endParaRPr lang="ru-RU" dirty="0"/>
          </a:p>
        </p:txBody>
      </p:sp>
    </p:spTree>
    <p:extLst>
      <p:ext uri="{BB962C8B-B14F-4D97-AF65-F5344CB8AC3E}">
        <p14:creationId xmlns:p14="http://schemas.microsoft.com/office/powerpoint/2010/main" val="347040850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6BDC9AB8D85574E92B3FF85DD8EEE9A" ma:contentTypeVersion="0" ma:contentTypeDescription="Create a new document." ma:contentTypeScope="" ma:versionID="a3484abd0eb5e5f157c271c0f2fee83a">
  <xsd:schema xmlns:xsd="http://www.w3.org/2001/XMLSchema" xmlns:xs="http://www.w3.org/2001/XMLSchema" xmlns:p="http://schemas.microsoft.com/office/2006/metadata/properties" targetNamespace="http://schemas.microsoft.com/office/2006/metadata/properties" ma:root="true" ma:fieldsID="d1e7b59d0758a458abbf9d0451dd3a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31B2DFC1-3343-482F-A8DA-27992E260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F990F116-B58F-4255-B05B-DA3808E0E5C6}">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447</TotalTime>
  <Words>407</Words>
  <Application>Microsoft Office PowerPoint</Application>
  <PresentationFormat>Произвольный</PresentationFormat>
  <Paragraphs>70</Paragraphs>
  <Slides>10</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2</vt:i4>
      </vt:variant>
      <vt:variant>
        <vt:lpstr>Заголовки слайдов</vt:lpstr>
      </vt:variant>
      <vt:variant>
        <vt:i4>10</vt:i4>
      </vt:variant>
    </vt:vector>
  </HeadingPairs>
  <TitlesOfParts>
    <vt:vector size="18" baseType="lpstr">
      <vt:lpstr>Arial</vt:lpstr>
      <vt:lpstr>Calibri</vt:lpstr>
      <vt:lpstr>Consolas</vt:lpstr>
      <vt:lpstr>Segoe UI</vt:lpstr>
      <vt:lpstr>Segoe UI Light</vt:lpstr>
      <vt:lpstr>Wingdings</vt:lpstr>
      <vt:lpstr>Metro Template Light 16x9</vt:lpstr>
      <vt:lpstr>Metro Template Colored Titles Segoe UI 16x9</vt:lpstr>
      <vt:lpstr>Презентация PowerPoint</vt:lpstr>
      <vt:lpstr>Презентация PowerPoint</vt:lpstr>
      <vt:lpstr>Асинхронность – это важно</vt:lpstr>
      <vt:lpstr>Ключевые элементы</vt:lpstr>
      <vt:lpstr>Событийная модель</vt:lpstr>
      <vt:lpstr>Web Workers</vt:lpstr>
      <vt:lpstr>Promises</vt:lpstr>
      <vt:lpstr>Презентация PowerPoint</vt:lpstr>
      <vt:lpstr>then() и done()</vt:lpstr>
      <vt:lpstr>Презентация PowerPoint</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
  <cp:keywords>&lt;Any Related Keywords&gt;</cp:keywords>
  <dc:description>Audience Type: Internal</dc:description>
  <cp:lastModifiedBy>Konstantin Kichinsky</cp:lastModifiedBy>
  <cp:revision>73</cp:revision>
  <dcterms:created xsi:type="dcterms:W3CDTF">2012-01-14T00:09:53Z</dcterms:created>
  <dcterms:modified xsi:type="dcterms:W3CDTF">2013-04-02T10:49:06Z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0x01010076BDC9AB8D85574E92B3FF85DD8EEE9A</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AssetType">
    <vt:lpwstr>184</vt:lpwstr>
  </property>
  <property fmtid="{D5CDD505-2E9C-101B-9397-08002B2CF9AE}" pid="10" name="OrganizationalCustomerSegment">
    <vt:lpwstr/>
  </property>
  <property fmtid="{D5CDD505-2E9C-101B-9397-08002B2CF9AE}" pid="11" name="ProductArea">
    <vt:lpwstr/>
  </property>
  <property fmtid="{D5CDD505-2E9C-101B-9397-08002B2CF9AE}" pid="12" name="USBMOLanguage">
    <vt:lpwstr>159;#English|a5ff94d2-1ec6-4a3d-91b6-499704bb2bfb</vt:lpwstr>
  </property>
  <property fmtid="{D5CDD505-2E9C-101B-9397-08002B2CF9AE}" pid="13" name="IndividualCustomerSegment">
    <vt:lpwstr/>
  </property>
  <property fmtid="{D5CDD505-2E9C-101B-9397-08002B2CF9AE}" pid="14" name="Country">
    <vt:lpwstr/>
  </property>
  <property fmtid="{D5CDD505-2E9C-101B-9397-08002B2CF9AE}" pid="15" name="Locale">
    <vt:lpwstr>160;#en-us|d9a69bff-8288-4080-b994-75d8eae21b51</vt:lpwstr>
  </property>
  <property fmtid="{D5CDD505-2E9C-101B-9397-08002B2CF9AE}" pid="16" name="ElementType">
    <vt:lpwstr>172</vt:lpwstr>
  </property>
  <property fmtid="{D5CDD505-2E9C-101B-9397-08002B2CF9AE}" pid="17" name="MetadataExtractionStatus">
    <vt:lpwstr>Metadata ExtractedSuccessfully</vt:lpwstr>
  </property>
  <property fmtid="{D5CDD505-2E9C-101B-9397-08002B2CF9AE}" pid="18" name="IsMyDocuments">
    <vt:bool>true</vt:bool>
  </property>
</Properties>
</file>