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6"/>
  </p:notesMasterIdLst>
  <p:handoutMasterIdLst>
    <p:handoutMasterId r:id="rId67"/>
  </p:handoutMasterIdLst>
  <p:sldIdLst>
    <p:sldId id="292" r:id="rId2"/>
    <p:sldId id="293" r:id="rId3"/>
    <p:sldId id="311" r:id="rId4"/>
    <p:sldId id="304" r:id="rId5"/>
    <p:sldId id="305" r:id="rId6"/>
    <p:sldId id="307" r:id="rId7"/>
    <p:sldId id="315" r:id="rId8"/>
    <p:sldId id="312" r:id="rId9"/>
    <p:sldId id="313" r:id="rId10"/>
    <p:sldId id="314" r:id="rId11"/>
    <p:sldId id="308" r:id="rId12"/>
    <p:sldId id="309" r:id="rId13"/>
    <p:sldId id="317" r:id="rId14"/>
    <p:sldId id="318" r:id="rId15"/>
    <p:sldId id="320" r:id="rId16"/>
    <p:sldId id="321" r:id="rId17"/>
    <p:sldId id="316" r:id="rId18"/>
    <p:sldId id="328" r:id="rId19"/>
    <p:sldId id="331" r:id="rId20"/>
    <p:sldId id="295" r:id="rId21"/>
    <p:sldId id="326" r:id="rId22"/>
    <p:sldId id="332" r:id="rId23"/>
    <p:sldId id="333" r:id="rId24"/>
    <p:sldId id="334" r:id="rId25"/>
    <p:sldId id="335" r:id="rId26"/>
    <p:sldId id="336" r:id="rId27"/>
    <p:sldId id="337" r:id="rId28"/>
    <p:sldId id="358" r:id="rId29"/>
    <p:sldId id="327" r:id="rId30"/>
    <p:sldId id="360" r:id="rId31"/>
    <p:sldId id="329" r:id="rId32"/>
    <p:sldId id="356" r:id="rId33"/>
    <p:sldId id="357" r:id="rId34"/>
    <p:sldId id="340" r:id="rId35"/>
    <p:sldId id="359" r:id="rId36"/>
    <p:sldId id="376" r:id="rId37"/>
    <p:sldId id="361" r:id="rId38"/>
    <p:sldId id="362" r:id="rId39"/>
    <p:sldId id="338" r:id="rId40"/>
    <p:sldId id="339" r:id="rId41"/>
    <p:sldId id="363" r:id="rId42"/>
    <p:sldId id="365" r:id="rId43"/>
    <p:sldId id="366" r:id="rId44"/>
    <p:sldId id="367" r:id="rId45"/>
    <p:sldId id="364" r:id="rId46"/>
    <p:sldId id="368" r:id="rId47"/>
    <p:sldId id="369" r:id="rId48"/>
    <p:sldId id="377" r:id="rId49"/>
    <p:sldId id="322" r:id="rId50"/>
    <p:sldId id="372" r:id="rId51"/>
    <p:sldId id="370" r:id="rId52"/>
    <p:sldId id="371" r:id="rId53"/>
    <p:sldId id="296" r:id="rId54"/>
    <p:sldId id="324" r:id="rId55"/>
    <p:sldId id="373" r:id="rId56"/>
    <p:sldId id="387" r:id="rId57"/>
    <p:sldId id="375" r:id="rId58"/>
    <p:sldId id="388" r:id="rId59"/>
    <p:sldId id="384" r:id="rId60"/>
    <p:sldId id="389" r:id="rId61"/>
    <p:sldId id="385" r:id="rId62"/>
    <p:sldId id="386" r:id="rId63"/>
    <p:sldId id="297" r:id="rId64"/>
    <p:sldId id="325" r:id="rId6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5028" autoAdjust="0"/>
  </p:normalViewPr>
  <p:slideViewPr>
    <p:cSldViewPr>
      <p:cViewPr varScale="1">
        <p:scale>
          <a:sx n="72" d="100"/>
          <a:sy n="72" d="100"/>
        </p:scale>
        <p:origin x="147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DBD26-0082-4632-9D91-2F05137658B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F2BB67B-2DD8-422C-8982-8F4F4E509162}">
      <dgm:prSet phldrT="[Текст]" custT="1"/>
      <dgm:spPr/>
      <dgm:t>
        <a:bodyPr/>
        <a:lstStyle/>
        <a:p>
          <a:r>
            <a:rPr lang="ru-RU" sz="1800" dirty="0" smtClean="0"/>
            <a:t>Ценности проектирования</a:t>
          </a:r>
          <a:endParaRPr lang="ru-RU" sz="1800" dirty="0"/>
        </a:p>
      </dgm:t>
    </dgm:pt>
    <dgm:pt modelId="{28668431-9092-40D5-80F9-4ACE92BB6057}" type="parTrans" cxnId="{C658AF97-1618-446A-A5A4-ECD89BBE1297}">
      <dgm:prSet/>
      <dgm:spPr/>
      <dgm:t>
        <a:bodyPr/>
        <a:lstStyle/>
        <a:p>
          <a:endParaRPr lang="ru-RU"/>
        </a:p>
      </dgm:t>
    </dgm:pt>
    <dgm:pt modelId="{42D84E93-E008-4EC1-B63F-03256B0B32B5}" type="sibTrans" cxnId="{C658AF97-1618-446A-A5A4-ECD89BBE1297}">
      <dgm:prSet/>
      <dgm:spPr/>
      <dgm:t>
        <a:bodyPr/>
        <a:lstStyle/>
        <a:p>
          <a:endParaRPr lang="ru-RU"/>
        </a:p>
      </dgm:t>
    </dgm:pt>
    <dgm:pt modelId="{97DA728E-8981-44DC-B47E-FD99F588C568}">
      <dgm:prSet phldrT="[Текст]" custT="1"/>
      <dgm:spPr/>
      <dgm:t>
        <a:bodyPr anchor="b" anchorCtr="0"/>
        <a:lstStyle/>
        <a:p>
          <a:r>
            <a:rPr lang="ru-RU" sz="1600" dirty="0" smtClean="0"/>
            <a:t>отправная точка для всех остальных принципов</a:t>
          </a:r>
          <a:endParaRPr lang="ru-RU" sz="1600" dirty="0"/>
        </a:p>
      </dgm:t>
    </dgm:pt>
    <dgm:pt modelId="{C2197F45-02D8-4753-8866-E93D5F371F33}" type="parTrans" cxnId="{4CD1E753-8DC6-49CB-A2F2-857CD69A09A1}">
      <dgm:prSet/>
      <dgm:spPr/>
      <dgm:t>
        <a:bodyPr/>
        <a:lstStyle/>
        <a:p>
          <a:endParaRPr lang="ru-RU"/>
        </a:p>
      </dgm:t>
    </dgm:pt>
    <dgm:pt modelId="{5FC32E2C-AB36-4A1C-851F-144A5DF4565C}" type="sibTrans" cxnId="{4CD1E753-8DC6-49CB-A2F2-857CD69A09A1}">
      <dgm:prSet/>
      <dgm:spPr/>
      <dgm:t>
        <a:bodyPr/>
        <a:lstStyle/>
        <a:p>
          <a:endParaRPr lang="ru-RU"/>
        </a:p>
      </dgm:t>
    </dgm:pt>
    <dgm:pt modelId="{BA8A19F2-B45E-4CF9-A8E2-57516CED26E9}">
      <dgm:prSet phldrT="[Текст]" custT="1"/>
      <dgm:spPr/>
      <dgm:t>
        <a:bodyPr/>
        <a:lstStyle/>
        <a:p>
          <a:r>
            <a:rPr lang="ru-RU" sz="1800" dirty="0" smtClean="0"/>
            <a:t>Концептуальные принципы</a:t>
          </a:r>
          <a:endParaRPr lang="ru-RU" sz="1800" dirty="0"/>
        </a:p>
      </dgm:t>
    </dgm:pt>
    <dgm:pt modelId="{A335099B-70C2-4543-8821-056529912BEC}" type="parTrans" cxnId="{7076685A-A19A-43A4-9A13-E5673B2948DC}">
      <dgm:prSet/>
      <dgm:spPr/>
      <dgm:t>
        <a:bodyPr/>
        <a:lstStyle/>
        <a:p>
          <a:endParaRPr lang="ru-RU"/>
        </a:p>
      </dgm:t>
    </dgm:pt>
    <dgm:pt modelId="{4D69F421-ADED-40C0-9D1D-396D9C4D25E1}" type="sibTrans" cxnId="{7076685A-A19A-43A4-9A13-E5673B2948DC}">
      <dgm:prSet/>
      <dgm:spPr/>
      <dgm:t>
        <a:bodyPr/>
        <a:lstStyle/>
        <a:p>
          <a:endParaRPr lang="ru-RU"/>
        </a:p>
      </dgm:t>
    </dgm:pt>
    <dgm:pt modelId="{44B22A76-440B-4784-AFFD-4EF7BAE5BCBA}">
      <dgm:prSet phldrT="[Текст]" custT="1"/>
      <dgm:spPr/>
      <dgm:t>
        <a:bodyPr anchor="b" anchorCtr="0"/>
        <a:lstStyle/>
        <a:p>
          <a:r>
            <a:rPr lang="ru-RU" sz="1600" dirty="0" smtClean="0"/>
            <a:t>помогают определять сущность продукта</a:t>
          </a:r>
          <a:endParaRPr lang="ru-RU" sz="1600" dirty="0"/>
        </a:p>
      </dgm:t>
    </dgm:pt>
    <dgm:pt modelId="{35BC4F14-2704-4E91-B810-7F0BF868AF2D}" type="parTrans" cxnId="{39842AE6-5E94-4C76-A8AA-8F62218903E5}">
      <dgm:prSet/>
      <dgm:spPr/>
      <dgm:t>
        <a:bodyPr/>
        <a:lstStyle/>
        <a:p>
          <a:endParaRPr lang="ru-RU"/>
        </a:p>
      </dgm:t>
    </dgm:pt>
    <dgm:pt modelId="{E9FF58AA-BDAC-4ED2-856F-B4731543DE99}" type="sibTrans" cxnId="{39842AE6-5E94-4C76-A8AA-8F62218903E5}">
      <dgm:prSet/>
      <dgm:spPr/>
      <dgm:t>
        <a:bodyPr/>
        <a:lstStyle/>
        <a:p>
          <a:endParaRPr lang="ru-RU"/>
        </a:p>
      </dgm:t>
    </dgm:pt>
    <dgm:pt modelId="{ED89BF8A-7C56-4390-A11F-1AEC22089A32}">
      <dgm:prSet phldrT="[Текст]" custT="1"/>
      <dgm:spPr/>
      <dgm:t>
        <a:bodyPr/>
        <a:lstStyle/>
        <a:p>
          <a:r>
            <a:rPr lang="ru-RU" sz="1800" dirty="0" smtClean="0"/>
            <a:t>Поведенческие принципы</a:t>
          </a:r>
          <a:endParaRPr lang="ru-RU" sz="1800" dirty="0"/>
        </a:p>
      </dgm:t>
    </dgm:pt>
    <dgm:pt modelId="{F26CA048-BDFE-4618-902C-2D35523891C3}" type="parTrans" cxnId="{D9CD4567-12F7-4B9D-B998-668444DA7F56}">
      <dgm:prSet/>
      <dgm:spPr/>
      <dgm:t>
        <a:bodyPr/>
        <a:lstStyle/>
        <a:p>
          <a:endParaRPr lang="ru-RU"/>
        </a:p>
      </dgm:t>
    </dgm:pt>
    <dgm:pt modelId="{DC8E0D90-B477-4A80-A0F4-59F66E8A9241}" type="sibTrans" cxnId="{D9CD4567-12F7-4B9D-B998-668444DA7F56}">
      <dgm:prSet/>
      <dgm:spPr/>
      <dgm:t>
        <a:bodyPr/>
        <a:lstStyle/>
        <a:p>
          <a:endParaRPr lang="ru-RU"/>
        </a:p>
      </dgm:t>
    </dgm:pt>
    <dgm:pt modelId="{A0A086F6-424C-497B-8171-D4435DCF7A8A}">
      <dgm:prSet phldrT="[Текст]" custT="1"/>
      <dgm:spPr/>
      <dgm:t>
        <a:bodyPr anchor="b" anchorCtr="0"/>
        <a:lstStyle/>
        <a:p>
          <a:r>
            <a:rPr lang="ru-RU" sz="1600" dirty="0" smtClean="0"/>
            <a:t>описывают поведение в целом и в конкретных ситуациях</a:t>
          </a:r>
          <a:endParaRPr lang="ru-RU" sz="1600" dirty="0"/>
        </a:p>
      </dgm:t>
    </dgm:pt>
    <dgm:pt modelId="{3C1EEFA2-4903-48DA-AE95-8FA9EBBE738C}" type="parTrans" cxnId="{B09E1B09-86C7-4421-B610-507349648F60}">
      <dgm:prSet/>
      <dgm:spPr/>
      <dgm:t>
        <a:bodyPr/>
        <a:lstStyle/>
        <a:p>
          <a:endParaRPr lang="ru-RU"/>
        </a:p>
      </dgm:t>
    </dgm:pt>
    <dgm:pt modelId="{C4E2E2AF-ED10-426A-92D2-F4C68F1BA3D5}" type="sibTrans" cxnId="{B09E1B09-86C7-4421-B610-507349648F60}">
      <dgm:prSet/>
      <dgm:spPr/>
      <dgm:t>
        <a:bodyPr/>
        <a:lstStyle/>
        <a:p>
          <a:endParaRPr lang="ru-RU"/>
        </a:p>
      </dgm:t>
    </dgm:pt>
    <dgm:pt modelId="{F00FABB6-0F17-4CE0-918E-DE3E2F29CF8D}">
      <dgm:prSet phldrT="[Текст]" custT="1"/>
      <dgm:spPr/>
      <dgm:t>
        <a:bodyPr/>
        <a:lstStyle/>
        <a:p>
          <a:r>
            <a:rPr lang="ru-RU" sz="1800" smtClean="0">
              <a:effectLst/>
              <a:latin typeface="+mn-lt"/>
              <a:ea typeface="+mn-ea"/>
              <a:cs typeface="+mn-cs"/>
            </a:rPr>
            <a:t>Интерфейсные принципы</a:t>
          </a:r>
          <a:endParaRPr lang="ru-RU" sz="1800" dirty="0"/>
        </a:p>
      </dgm:t>
    </dgm:pt>
    <dgm:pt modelId="{A0CCA58C-2461-41C9-B506-53760B6B01E5}" type="parTrans" cxnId="{51398A43-A03F-4D89-B0A3-65CE3D5EC99E}">
      <dgm:prSet/>
      <dgm:spPr/>
      <dgm:t>
        <a:bodyPr/>
        <a:lstStyle/>
        <a:p>
          <a:endParaRPr lang="ru-RU"/>
        </a:p>
      </dgm:t>
    </dgm:pt>
    <dgm:pt modelId="{B3D0A6AC-6126-4A4B-9ECD-F04BC4566104}" type="sibTrans" cxnId="{51398A43-A03F-4D89-B0A3-65CE3D5EC99E}">
      <dgm:prSet/>
      <dgm:spPr/>
      <dgm:t>
        <a:bodyPr/>
        <a:lstStyle/>
        <a:p>
          <a:endParaRPr lang="ru-RU"/>
        </a:p>
      </dgm:t>
    </dgm:pt>
    <dgm:pt modelId="{704E15B5-5BB9-4374-8D3F-E4BE0534F2CF}">
      <dgm:prSet phldrT="[Текст]" custT="1"/>
      <dgm:spPr/>
      <dgm:t>
        <a:bodyPr anchor="b" anchorCtr="0"/>
        <a:lstStyle/>
        <a:p>
          <a:r>
            <a:rPr lang="ru-RU" sz="1600" dirty="0" smtClean="0"/>
            <a:t>описывают эффективные стратегии визуального взаимодействия информационных аспектов интерфейса</a:t>
          </a:r>
          <a:endParaRPr lang="ru-RU" sz="1600" dirty="0"/>
        </a:p>
      </dgm:t>
    </dgm:pt>
    <dgm:pt modelId="{5BACD760-40BD-49C7-809F-17527944F341}" type="parTrans" cxnId="{AED140A2-76E6-4450-B7B9-73DD6C7CCC58}">
      <dgm:prSet/>
      <dgm:spPr/>
      <dgm:t>
        <a:bodyPr/>
        <a:lstStyle/>
        <a:p>
          <a:endParaRPr lang="ru-RU"/>
        </a:p>
      </dgm:t>
    </dgm:pt>
    <dgm:pt modelId="{8E8CBAFB-7157-4A8A-949E-6D3834C56774}" type="sibTrans" cxnId="{AED140A2-76E6-4450-B7B9-73DD6C7CCC58}">
      <dgm:prSet/>
      <dgm:spPr/>
      <dgm:t>
        <a:bodyPr/>
        <a:lstStyle/>
        <a:p>
          <a:endParaRPr lang="ru-RU"/>
        </a:p>
      </dgm:t>
    </dgm:pt>
    <dgm:pt modelId="{548537FC-76A6-4BE6-A46C-48D240C87027}" type="pres">
      <dgm:prSet presAssocID="{AFADBD26-0082-4632-9D91-2F05137658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D6DE43-04D6-4E11-AFD7-DBF8BFAC50BF}" type="pres">
      <dgm:prSet presAssocID="{CF2BB67B-2DD8-422C-8982-8F4F4E509162}" presName="parentLin" presStyleCnt="0"/>
      <dgm:spPr/>
      <dgm:t>
        <a:bodyPr/>
        <a:lstStyle/>
        <a:p>
          <a:endParaRPr lang="ru-RU"/>
        </a:p>
      </dgm:t>
    </dgm:pt>
    <dgm:pt modelId="{4C6FA820-8784-401B-8655-F348EE154373}" type="pres">
      <dgm:prSet presAssocID="{CF2BB67B-2DD8-422C-8982-8F4F4E5091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D7BF8B1-C1F9-4AE4-B3B7-0C990631AF61}" type="pres">
      <dgm:prSet presAssocID="{CF2BB67B-2DD8-422C-8982-8F4F4E509162}" presName="parentText" presStyleLbl="node1" presStyleIdx="0" presStyleCnt="4" custScaleY="30488" custLinFactNeighborX="-100000" custLinFactNeighborY="-5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6DB27-E617-47F2-98C1-2A063F046C01}" type="pres">
      <dgm:prSet presAssocID="{CF2BB67B-2DD8-422C-8982-8F4F4E509162}" presName="negativeSpace" presStyleCnt="0"/>
      <dgm:spPr/>
      <dgm:t>
        <a:bodyPr/>
        <a:lstStyle/>
        <a:p>
          <a:endParaRPr lang="ru-RU"/>
        </a:p>
      </dgm:t>
    </dgm:pt>
    <dgm:pt modelId="{E9920F53-71F0-4A17-8C23-816F3841812B}" type="pres">
      <dgm:prSet presAssocID="{CF2BB67B-2DD8-422C-8982-8F4F4E509162}" presName="childText" presStyleLbl="conFgAcc1" presStyleIdx="0" presStyleCnt="4" custScaleX="97170" custScaleY="43290" custLinFactY="-10329" custLinFactNeighborX="319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1D414-0436-4CB8-81DC-3D5C059D8B1B}" type="pres">
      <dgm:prSet presAssocID="{42D84E93-E008-4EC1-B63F-03256B0B32B5}" presName="spaceBetweenRectangles" presStyleCnt="0"/>
      <dgm:spPr/>
      <dgm:t>
        <a:bodyPr/>
        <a:lstStyle/>
        <a:p>
          <a:endParaRPr lang="ru-RU"/>
        </a:p>
      </dgm:t>
    </dgm:pt>
    <dgm:pt modelId="{8C21BC8B-7AC0-4772-8906-A0241B98BA86}" type="pres">
      <dgm:prSet presAssocID="{BA8A19F2-B45E-4CF9-A8E2-57516CED26E9}" presName="parentLin" presStyleCnt="0"/>
      <dgm:spPr/>
      <dgm:t>
        <a:bodyPr/>
        <a:lstStyle/>
        <a:p>
          <a:endParaRPr lang="ru-RU"/>
        </a:p>
      </dgm:t>
    </dgm:pt>
    <dgm:pt modelId="{1813E24A-F98C-4F80-A859-4CB5555281E8}" type="pres">
      <dgm:prSet presAssocID="{BA8A19F2-B45E-4CF9-A8E2-57516CED26E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17E55AC-CB90-43D0-A28D-85989C5CF9DC}" type="pres">
      <dgm:prSet presAssocID="{BA8A19F2-B45E-4CF9-A8E2-57516CED26E9}" presName="parentText" presStyleLbl="node1" presStyleIdx="1" presStyleCnt="4" custScaleY="30488" custLinFactNeighborX="-100000" custLinFactNeighborY="-38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9849A-C30D-4328-BA5B-BE8B8F8179D0}" type="pres">
      <dgm:prSet presAssocID="{BA8A19F2-B45E-4CF9-A8E2-57516CED26E9}" presName="negativeSpace" presStyleCnt="0"/>
      <dgm:spPr/>
      <dgm:t>
        <a:bodyPr/>
        <a:lstStyle/>
        <a:p>
          <a:endParaRPr lang="ru-RU"/>
        </a:p>
      </dgm:t>
    </dgm:pt>
    <dgm:pt modelId="{85CA58F1-6A3C-41B0-A7F4-F44F3A06DA20}" type="pres">
      <dgm:prSet presAssocID="{BA8A19F2-B45E-4CF9-A8E2-57516CED26E9}" presName="childText" presStyleLbl="conFgAcc1" presStyleIdx="1" presStyleCnt="4" custScaleX="97170" custScaleY="43290" custLinFactNeighborX="3190" custLinFactNeighborY="-18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DF336-7E09-430E-A817-132450CAF6F9}" type="pres">
      <dgm:prSet presAssocID="{4D69F421-ADED-40C0-9D1D-396D9C4D25E1}" presName="spaceBetweenRectangles" presStyleCnt="0"/>
      <dgm:spPr/>
      <dgm:t>
        <a:bodyPr/>
        <a:lstStyle/>
        <a:p>
          <a:endParaRPr lang="ru-RU"/>
        </a:p>
      </dgm:t>
    </dgm:pt>
    <dgm:pt modelId="{37CE896B-8586-405F-B73C-56AFDB0EFCB1}" type="pres">
      <dgm:prSet presAssocID="{ED89BF8A-7C56-4390-A11F-1AEC22089A32}" presName="parentLin" presStyleCnt="0"/>
      <dgm:spPr/>
      <dgm:t>
        <a:bodyPr/>
        <a:lstStyle/>
        <a:p>
          <a:endParaRPr lang="ru-RU"/>
        </a:p>
      </dgm:t>
    </dgm:pt>
    <dgm:pt modelId="{BA11D640-DA05-4C95-BDC6-034967641685}" type="pres">
      <dgm:prSet presAssocID="{ED89BF8A-7C56-4390-A11F-1AEC22089A3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5B3CCD2-9653-450E-8C88-DCC6E0287CDD}" type="pres">
      <dgm:prSet presAssocID="{ED89BF8A-7C56-4390-A11F-1AEC22089A32}" presName="parentText" presStyleLbl="node1" presStyleIdx="2" presStyleCnt="4" custScaleY="30488" custLinFactNeighborX="-100000" custLinFactNeighborY="-13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E4085-2727-4345-BE5B-4348A40B5783}" type="pres">
      <dgm:prSet presAssocID="{ED89BF8A-7C56-4390-A11F-1AEC22089A32}" presName="negativeSpace" presStyleCnt="0"/>
      <dgm:spPr/>
      <dgm:t>
        <a:bodyPr/>
        <a:lstStyle/>
        <a:p>
          <a:endParaRPr lang="ru-RU"/>
        </a:p>
      </dgm:t>
    </dgm:pt>
    <dgm:pt modelId="{63974061-2E6A-43AF-8315-B7ADD26D7FB9}" type="pres">
      <dgm:prSet presAssocID="{ED89BF8A-7C56-4390-A11F-1AEC22089A32}" presName="childText" presStyleLbl="conFgAcc1" presStyleIdx="2" presStyleCnt="4" custScaleX="97170" custScaleY="43290" custLinFactY="2847" custLinFactNeighborX="319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56746-9DC6-4D84-8797-FCE685E91E3C}" type="pres">
      <dgm:prSet presAssocID="{DC8E0D90-B477-4A80-A0F4-59F66E8A9241}" presName="spaceBetweenRectangles" presStyleCnt="0"/>
      <dgm:spPr/>
      <dgm:t>
        <a:bodyPr/>
        <a:lstStyle/>
        <a:p>
          <a:endParaRPr lang="ru-RU"/>
        </a:p>
      </dgm:t>
    </dgm:pt>
    <dgm:pt modelId="{394A7DD7-1C8B-44AE-AB28-953A1F24CBB2}" type="pres">
      <dgm:prSet presAssocID="{F00FABB6-0F17-4CE0-918E-DE3E2F29CF8D}" presName="parentLin" presStyleCnt="0"/>
      <dgm:spPr/>
      <dgm:t>
        <a:bodyPr/>
        <a:lstStyle/>
        <a:p>
          <a:endParaRPr lang="ru-RU"/>
        </a:p>
      </dgm:t>
    </dgm:pt>
    <dgm:pt modelId="{FDD279F9-B0BB-4F8B-B050-A8E5BC127AEA}" type="pres">
      <dgm:prSet presAssocID="{F00FABB6-0F17-4CE0-918E-DE3E2F29CF8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A255C1F-D683-44AF-BAD3-4957C99D110C}" type="pres">
      <dgm:prSet presAssocID="{F00FABB6-0F17-4CE0-918E-DE3E2F29CF8D}" presName="parentText" presStyleLbl="node1" presStyleIdx="3" presStyleCnt="4" custScaleY="30488" custLinFactNeighborX="-100000" custLinFactNeighborY="10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71A66-3C9C-4286-A7BC-26FC0AEB8F3C}" type="pres">
      <dgm:prSet presAssocID="{F00FABB6-0F17-4CE0-918E-DE3E2F29CF8D}" presName="negativeSpace" presStyleCnt="0"/>
      <dgm:spPr/>
      <dgm:t>
        <a:bodyPr/>
        <a:lstStyle/>
        <a:p>
          <a:endParaRPr lang="ru-RU"/>
        </a:p>
      </dgm:t>
    </dgm:pt>
    <dgm:pt modelId="{B5D71FA0-6571-4455-B510-8565AB20F5AA}" type="pres">
      <dgm:prSet presAssocID="{F00FABB6-0F17-4CE0-918E-DE3E2F29CF8D}" presName="childText" presStyleLbl="conFgAcc1" presStyleIdx="3" presStyleCnt="4" custScaleX="97170" custScaleY="37594" custLinFactY="7326" custLinFactNeighborX="319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42AE6-5E94-4C76-A8AA-8F62218903E5}" srcId="{BA8A19F2-B45E-4CF9-A8E2-57516CED26E9}" destId="{44B22A76-440B-4784-AFFD-4EF7BAE5BCBA}" srcOrd="0" destOrd="0" parTransId="{35BC4F14-2704-4E91-B810-7F0BF868AF2D}" sibTransId="{E9FF58AA-BDAC-4ED2-856F-B4731543DE99}"/>
    <dgm:cxn modelId="{7686EE9E-B562-4202-BF7A-241F02D4B134}" type="presOf" srcId="{97DA728E-8981-44DC-B47E-FD99F588C568}" destId="{E9920F53-71F0-4A17-8C23-816F3841812B}" srcOrd="0" destOrd="0" presId="urn:microsoft.com/office/officeart/2005/8/layout/list1"/>
    <dgm:cxn modelId="{C73C5921-7A06-4AD3-A1AA-D0892AB2F6E9}" type="presOf" srcId="{F00FABB6-0F17-4CE0-918E-DE3E2F29CF8D}" destId="{FDD279F9-B0BB-4F8B-B050-A8E5BC127AEA}" srcOrd="0" destOrd="0" presId="urn:microsoft.com/office/officeart/2005/8/layout/list1"/>
    <dgm:cxn modelId="{51398A43-A03F-4D89-B0A3-65CE3D5EC99E}" srcId="{AFADBD26-0082-4632-9D91-2F05137658B6}" destId="{F00FABB6-0F17-4CE0-918E-DE3E2F29CF8D}" srcOrd="3" destOrd="0" parTransId="{A0CCA58C-2461-41C9-B506-53760B6B01E5}" sibTransId="{B3D0A6AC-6126-4A4B-9ECD-F04BC4566104}"/>
    <dgm:cxn modelId="{7076685A-A19A-43A4-9A13-E5673B2948DC}" srcId="{AFADBD26-0082-4632-9D91-2F05137658B6}" destId="{BA8A19F2-B45E-4CF9-A8E2-57516CED26E9}" srcOrd="1" destOrd="0" parTransId="{A335099B-70C2-4543-8821-056529912BEC}" sibTransId="{4D69F421-ADED-40C0-9D1D-396D9C4D25E1}"/>
    <dgm:cxn modelId="{C7950F3A-1AD1-4EDF-8F51-39C90F5FC060}" type="presOf" srcId="{AFADBD26-0082-4632-9D91-2F05137658B6}" destId="{548537FC-76A6-4BE6-A46C-48D240C87027}" srcOrd="0" destOrd="0" presId="urn:microsoft.com/office/officeart/2005/8/layout/list1"/>
    <dgm:cxn modelId="{4CD1E753-8DC6-49CB-A2F2-857CD69A09A1}" srcId="{CF2BB67B-2DD8-422C-8982-8F4F4E509162}" destId="{97DA728E-8981-44DC-B47E-FD99F588C568}" srcOrd="0" destOrd="0" parTransId="{C2197F45-02D8-4753-8866-E93D5F371F33}" sibTransId="{5FC32E2C-AB36-4A1C-851F-144A5DF4565C}"/>
    <dgm:cxn modelId="{8AFFE2D6-F5E7-4B53-85A5-67A93C08673B}" type="presOf" srcId="{44B22A76-440B-4784-AFFD-4EF7BAE5BCBA}" destId="{85CA58F1-6A3C-41B0-A7F4-F44F3A06DA20}" srcOrd="0" destOrd="0" presId="urn:microsoft.com/office/officeart/2005/8/layout/list1"/>
    <dgm:cxn modelId="{483A7960-E3B6-4A2F-A195-9B45A58344FE}" type="presOf" srcId="{704E15B5-5BB9-4374-8D3F-E4BE0534F2CF}" destId="{B5D71FA0-6571-4455-B510-8565AB20F5AA}" srcOrd="0" destOrd="0" presId="urn:microsoft.com/office/officeart/2005/8/layout/list1"/>
    <dgm:cxn modelId="{7D7AD28E-17E8-4423-955A-4E202E0A5984}" type="presOf" srcId="{CF2BB67B-2DD8-422C-8982-8F4F4E509162}" destId="{8D7BF8B1-C1F9-4AE4-B3B7-0C990631AF61}" srcOrd="1" destOrd="0" presId="urn:microsoft.com/office/officeart/2005/8/layout/list1"/>
    <dgm:cxn modelId="{6A29AE9C-16A8-4D26-8CD0-D712E16F0ABF}" type="presOf" srcId="{CF2BB67B-2DD8-422C-8982-8F4F4E509162}" destId="{4C6FA820-8784-401B-8655-F348EE154373}" srcOrd="0" destOrd="0" presId="urn:microsoft.com/office/officeart/2005/8/layout/list1"/>
    <dgm:cxn modelId="{A37601D9-542E-4446-B1B9-399E5F8AFB10}" type="presOf" srcId="{ED89BF8A-7C56-4390-A11F-1AEC22089A32}" destId="{BA11D640-DA05-4C95-BDC6-034967641685}" srcOrd="0" destOrd="0" presId="urn:microsoft.com/office/officeart/2005/8/layout/list1"/>
    <dgm:cxn modelId="{C658AF97-1618-446A-A5A4-ECD89BBE1297}" srcId="{AFADBD26-0082-4632-9D91-2F05137658B6}" destId="{CF2BB67B-2DD8-422C-8982-8F4F4E509162}" srcOrd="0" destOrd="0" parTransId="{28668431-9092-40D5-80F9-4ACE92BB6057}" sibTransId="{42D84E93-E008-4EC1-B63F-03256B0B32B5}"/>
    <dgm:cxn modelId="{AF72FF19-1595-4B87-B67E-6F50EB8A48A8}" type="presOf" srcId="{BA8A19F2-B45E-4CF9-A8E2-57516CED26E9}" destId="{A17E55AC-CB90-43D0-A28D-85989C5CF9DC}" srcOrd="1" destOrd="0" presId="urn:microsoft.com/office/officeart/2005/8/layout/list1"/>
    <dgm:cxn modelId="{3E7583C4-8AAF-4B80-A71E-7CC5C2CD2C0E}" type="presOf" srcId="{BA8A19F2-B45E-4CF9-A8E2-57516CED26E9}" destId="{1813E24A-F98C-4F80-A859-4CB5555281E8}" srcOrd="0" destOrd="0" presId="urn:microsoft.com/office/officeart/2005/8/layout/list1"/>
    <dgm:cxn modelId="{99461F34-07A5-4F51-BDD2-6BB2889ED561}" type="presOf" srcId="{F00FABB6-0F17-4CE0-918E-DE3E2F29CF8D}" destId="{6A255C1F-D683-44AF-BAD3-4957C99D110C}" srcOrd="1" destOrd="0" presId="urn:microsoft.com/office/officeart/2005/8/layout/list1"/>
    <dgm:cxn modelId="{AED140A2-76E6-4450-B7B9-73DD6C7CCC58}" srcId="{F00FABB6-0F17-4CE0-918E-DE3E2F29CF8D}" destId="{704E15B5-5BB9-4374-8D3F-E4BE0534F2CF}" srcOrd="0" destOrd="0" parTransId="{5BACD760-40BD-49C7-809F-17527944F341}" sibTransId="{8E8CBAFB-7157-4A8A-949E-6D3834C56774}"/>
    <dgm:cxn modelId="{D9CD4567-12F7-4B9D-B998-668444DA7F56}" srcId="{AFADBD26-0082-4632-9D91-2F05137658B6}" destId="{ED89BF8A-7C56-4390-A11F-1AEC22089A32}" srcOrd="2" destOrd="0" parTransId="{F26CA048-BDFE-4618-902C-2D35523891C3}" sibTransId="{DC8E0D90-B477-4A80-A0F4-59F66E8A9241}"/>
    <dgm:cxn modelId="{B09E1B09-86C7-4421-B610-507349648F60}" srcId="{ED89BF8A-7C56-4390-A11F-1AEC22089A32}" destId="{A0A086F6-424C-497B-8171-D4435DCF7A8A}" srcOrd="0" destOrd="0" parTransId="{3C1EEFA2-4903-48DA-AE95-8FA9EBBE738C}" sibTransId="{C4E2E2AF-ED10-426A-92D2-F4C68F1BA3D5}"/>
    <dgm:cxn modelId="{760A8C69-1226-44CA-9004-D3C3B589FD8A}" type="presOf" srcId="{ED89BF8A-7C56-4390-A11F-1AEC22089A32}" destId="{E5B3CCD2-9653-450E-8C88-DCC6E0287CDD}" srcOrd="1" destOrd="0" presId="urn:microsoft.com/office/officeart/2005/8/layout/list1"/>
    <dgm:cxn modelId="{99757F3C-A45A-46BF-B017-B9293A44898B}" type="presOf" srcId="{A0A086F6-424C-497B-8171-D4435DCF7A8A}" destId="{63974061-2E6A-43AF-8315-B7ADD26D7FB9}" srcOrd="0" destOrd="0" presId="urn:microsoft.com/office/officeart/2005/8/layout/list1"/>
    <dgm:cxn modelId="{0F37602F-52D8-4BD6-8E9B-2F2463DA32D3}" type="presParOf" srcId="{548537FC-76A6-4BE6-A46C-48D240C87027}" destId="{C7D6DE43-04D6-4E11-AFD7-DBF8BFAC50BF}" srcOrd="0" destOrd="0" presId="urn:microsoft.com/office/officeart/2005/8/layout/list1"/>
    <dgm:cxn modelId="{6A7D4567-0E45-4066-A1A3-531BE276E0E0}" type="presParOf" srcId="{C7D6DE43-04D6-4E11-AFD7-DBF8BFAC50BF}" destId="{4C6FA820-8784-401B-8655-F348EE154373}" srcOrd="0" destOrd="0" presId="urn:microsoft.com/office/officeart/2005/8/layout/list1"/>
    <dgm:cxn modelId="{2A66A6C7-A80F-48DA-8FA9-7764F30BE701}" type="presParOf" srcId="{C7D6DE43-04D6-4E11-AFD7-DBF8BFAC50BF}" destId="{8D7BF8B1-C1F9-4AE4-B3B7-0C990631AF61}" srcOrd="1" destOrd="0" presId="urn:microsoft.com/office/officeart/2005/8/layout/list1"/>
    <dgm:cxn modelId="{6EE9B2F6-EB0A-492E-A45B-86B9899EB853}" type="presParOf" srcId="{548537FC-76A6-4BE6-A46C-48D240C87027}" destId="{3B96DB27-E617-47F2-98C1-2A063F046C01}" srcOrd="1" destOrd="0" presId="urn:microsoft.com/office/officeart/2005/8/layout/list1"/>
    <dgm:cxn modelId="{28C2F811-BB46-4F46-A502-C0454D22AE4B}" type="presParOf" srcId="{548537FC-76A6-4BE6-A46C-48D240C87027}" destId="{E9920F53-71F0-4A17-8C23-816F3841812B}" srcOrd="2" destOrd="0" presId="urn:microsoft.com/office/officeart/2005/8/layout/list1"/>
    <dgm:cxn modelId="{ED75D790-955B-4DAC-8A73-9D9A92D3BAA4}" type="presParOf" srcId="{548537FC-76A6-4BE6-A46C-48D240C87027}" destId="{80A1D414-0436-4CB8-81DC-3D5C059D8B1B}" srcOrd="3" destOrd="0" presId="urn:microsoft.com/office/officeart/2005/8/layout/list1"/>
    <dgm:cxn modelId="{7E379060-17B1-4F0A-BF33-8E6891171676}" type="presParOf" srcId="{548537FC-76A6-4BE6-A46C-48D240C87027}" destId="{8C21BC8B-7AC0-4772-8906-A0241B98BA86}" srcOrd="4" destOrd="0" presId="urn:microsoft.com/office/officeart/2005/8/layout/list1"/>
    <dgm:cxn modelId="{AC7DDD9B-75A9-44BA-9B3D-E4068E77DE39}" type="presParOf" srcId="{8C21BC8B-7AC0-4772-8906-A0241B98BA86}" destId="{1813E24A-F98C-4F80-A859-4CB5555281E8}" srcOrd="0" destOrd="0" presId="urn:microsoft.com/office/officeart/2005/8/layout/list1"/>
    <dgm:cxn modelId="{DACF54A2-1DC1-4211-B153-2FB776D5D0C4}" type="presParOf" srcId="{8C21BC8B-7AC0-4772-8906-A0241B98BA86}" destId="{A17E55AC-CB90-43D0-A28D-85989C5CF9DC}" srcOrd="1" destOrd="0" presId="urn:microsoft.com/office/officeart/2005/8/layout/list1"/>
    <dgm:cxn modelId="{1132DBDB-D5D2-4053-9F0D-37127E976C1E}" type="presParOf" srcId="{548537FC-76A6-4BE6-A46C-48D240C87027}" destId="{2509849A-C30D-4328-BA5B-BE8B8F8179D0}" srcOrd="5" destOrd="0" presId="urn:microsoft.com/office/officeart/2005/8/layout/list1"/>
    <dgm:cxn modelId="{294EF395-1EEA-4BE4-98B7-B07D455FF593}" type="presParOf" srcId="{548537FC-76A6-4BE6-A46C-48D240C87027}" destId="{85CA58F1-6A3C-41B0-A7F4-F44F3A06DA20}" srcOrd="6" destOrd="0" presId="urn:microsoft.com/office/officeart/2005/8/layout/list1"/>
    <dgm:cxn modelId="{8744C346-1115-4E33-BEC6-9A79D788B4B8}" type="presParOf" srcId="{548537FC-76A6-4BE6-A46C-48D240C87027}" destId="{0F2DF336-7E09-430E-A817-132450CAF6F9}" srcOrd="7" destOrd="0" presId="urn:microsoft.com/office/officeart/2005/8/layout/list1"/>
    <dgm:cxn modelId="{7A23D20D-A6A6-404E-8CBF-1FD6A1D03AD5}" type="presParOf" srcId="{548537FC-76A6-4BE6-A46C-48D240C87027}" destId="{37CE896B-8586-405F-B73C-56AFDB0EFCB1}" srcOrd="8" destOrd="0" presId="urn:microsoft.com/office/officeart/2005/8/layout/list1"/>
    <dgm:cxn modelId="{D43AFA81-D865-4D66-9784-CFACE84CC697}" type="presParOf" srcId="{37CE896B-8586-405F-B73C-56AFDB0EFCB1}" destId="{BA11D640-DA05-4C95-BDC6-034967641685}" srcOrd="0" destOrd="0" presId="urn:microsoft.com/office/officeart/2005/8/layout/list1"/>
    <dgm:cxn modelId="{C6CEB0F3-CB47-42D4-994C-365D8FF6445D}" type="presParOf" srcId="{37CE896B-8586-405F-B73C-56AFDB0EFCB1}" destId="{E5B3CCD2-9653-450E-8C88-DCC6E0287CDD}" srcOrd="1" destOrd="0" presId="urn:microsoft.com/office/officeart/2005/8/layout/list1"/>
    <dgm:cxn modelId="{ED80615B-3F07-45C0-B754-571B6424D7EB}" type="presParOf" srcId="{548537FC-76A6-4BE6-A46C-48D240C87027}" destId="{395E4085-2727-4345-BE5B-4348A40B5783}" srcOrd="9" destOrd="0" presId="urn:microsoft.com/office/officeart/2005/8/layout/list1"/>
    <dgm:cxn modelId="{74322827-45D3-4A53-840B-29341B21530C}" type="presParOf" srcId="{548537FC-76A6-4BE6-A46C-48D240C87027}" destId="{63974061-2E6A-43AF-8315-B7ADD26D7FB9}" srcOrd="10" destOrd="0" presId="urn:microsoft.com/office/officeart/2005/8/layout/list1"/>
    <dgm:cxn modelId="{D6993D34-915F-41DE-B336-A92B95209ED2}" type="presParOf" srcId="{548537FC-76A6-4BE6-A46C-48D240C87027}" destId="{E0D56746-9DC6-4D84-8797-FCE685E91E3C}" srcOrd="11" destOrd="0" presId="urn:microsoft.com/office/officeart/2005/8/layout/list1"/>
    <dgm:cxn modelId="{40474C51-3201-4CA5-8CF3-4D77360360A5}" type="presParOf" srcId="{548537FC-76A6-4BE6-A46C-48D240C87027}" destId="{394A7DD7-1C8B-44AE-AB28-953A1F24CBB2}" srcOrd="12" destOrd="0" presId="urn:microsoft.com/office/officeart/2005/8/layout/list1"/>
    <dgm:cxn modelId="{A947C87A-D618-46EC-8C74-0B90FE013C8A}" type="presParOf" srcId="{394A7DD7-1C8B-44AE-AB28-953A1F24CBB2}" destId="{FDD279F9-B0BB-4F8B-B050-A8E5BC127AEA}" srcOrd="0" destOrd="0" presId="urn:microsoft.com/office/officeart/2005/8/layout/list1"/>
    <dgm:cxn modelId="{89AF6ABF-57A3-44DB-8A3F-0F6B80CD62A7}" type="presParOf" srcId="{394A7DD7-1C8B-44AE-AB28-953A1F24CBB2}" destId="{6A255C1F-D683-44AF-BAD3-4957C99D110C}" srcOrd="1" destOrd="0" presId="urn:microsoft.com/office/officeart/2005/8/layout/list1"/>
    <dgm:cxn modelId="{8AED0877-4DE2-4061-81EA-AB8EC443C708}" type="presParOf" srcId="{548537FC-76A6-4BE6-A46C-48D240C87027}" destId="{03171A66-3C9C-4286-A7BC-26FC0AEB8F3C}" srcOrd="13" destOrd="0" presId="urn:microsoft.com/office/officeart/2005/8/layout/list1"/>
    <dgm:cxn modelId="{9641BCD3-D8C1-4300-B84F-80247B2E230B}" type="presParOf" srcId="{548537FC-76A6-4BE6-A46C-48D240C87027}" destId="{B5D71FA0-6571-4455-B510-8565AB20F5A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7B2DD-3E03-445E-9F1F-61DE44F3FCE3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181CB3D-DC8A-4E26-839E-76775CE526F1}">
      <dgm:prSet phldrT="[Текст]" custT="1"/>
      <dgm:spPr/>
      <dgm:t>
        <a:bodyPr/>
        <a:lstStyle/>
        <a:p>
          <a:r>
            <a:rPr lang="ru-RU" sz="1800" dirty="0" smtClean="0"/>
            <a:t>Оптимизация опыта пользователя – минимизация работы</a:t>
          </a:r>
          <a:endParaRPr lang="ru-RU" sz="1800" dirty="0"/>
        </a:p>
      </dgm:t>
    </dgm:pt>
    <dgm:pt modelId="{3F5FA435-8245-4235-82C5-E1433364DD4B}" type="parTrans" cxnId="{E01CBC2D-0BFF-464A-90CD-31BA9026ADFF}">
      <dgm:prSet/>
      <dgm:spPr/>
      <dgm:t>
        <a:bodyPr/>
        <a:lstStyle/>
        <a:p>
          <a:endParaRPr lang="ru-RU"/>
        </a:p>
      </dgm:t>
    </dgm:pt>
    <dgm:pt modelId="{00D3C14D-F1AB-4212-A57F-B81FA034B7CC}" type="sibTrans" cxnId="{E01CBC2D-0BFF-464A-90CD-31BA9026ADFF}">
      <dgm:prSet/>
      <dgm:spPr/>
      <dgm:t>
        <a:bodyPr/>
        <a:lstStyle/>
        <a:p>
          <a:endParaRPr lang="ru-RU"/>
        </a:p>
      </dgm:t>
    </dgm:pt>
    <dgm:pt modelId="{136B1854-8C3E-4C2F-BD25-4ACE3100A62F}">
      <dgm:prSet phldrT="[Текст]" custT="1"/>
      <dgm:spPr/>
      <dgm:t>
        <a:bodyPr/>
        <a:lstStyle/>
        <a:p>
          <a:pPr algn="l"/>
          <a:r>
            <a:rPr lang="ru-RU" sz="1600" baseline="0" smtClean="0"/>
            <a:t>Когнитивная работа – понимание поведения продукта</a:t>
          </a:r>
          <a:endParaRPr lang="ru-RU" sz="1600" baseline="0" dirty="0"/>
        </a:p>
      </dgm:t>
    </dgm:pt>
    <dgm:pt modelId="{EDE76826-160F-468E-9B3F-48DC958E714D}" type="parTrans" cxnId="{C908FBE8-12A8-44E2-82A4-CE7347AE4CF0}">
      <dgm:prSet/>
      <dgm:spPr/>
      <dgm:t>
        <a:bodyPr/>
        <a:lstStyle/>
        <a:p>
          <a:endParaRPr lang="ru-RU"/>
        </a:p>
      </dgm:t>
    </dgm:pt>
    <dgm:pt modelId="{81A02658-9B7F-47A1-AF6A-97A7523DE3DF}" type="sibTrans" cxnId="{C908FBE8-12A8-44E2-82A4-CE7347AE4CF0}">
      <dgm:prSet/>
      <dgm:spPr/>
      <dgm:t>
        <a:bodyPr/>
        <a:lstStyle/>
        <a:p>
          <a:endParaRPr lang="ru-RU"/>
        </a:p>
      </dgm:t>
    </dgm:pt>
    <dgm:pt modelId="{BD3B7F76-4D25-4BBF-BD89-CA12F8E0A2E8}">
      <dgm:prSet phldrT="[Текст]" custT="1"/>
      <dgm:spPr/>
      <dgm:t>
        <a:bodyPr/>
        <a:lstStyle/>
        <a:p>
          <a:pPr algn="r"/>
          <a:r>
            <a:rPr lang="ru-RU" sz="1600" baseline="0" dirty="0" smtClean="0"/>
            <a:t>Мнемоническая работа – запоминание поведения продукта, паролей, названий и расположения элементов управления</a:t>
          </a:r>
          <a:endParaRPr lang="ru-RU" sz="1600" baseline="0" dirty="0"/>
        </a:p>
      </dgm:t>
    </dgm:pt>
    <dgm:pt modelId="{637EA00A-D01F-4EC8-9271-340F4AF63942}" type="parTrans" cxnId="{FE0EC75D-33A6-4264-AA7F-E6ACCC7C73A7}">
      <dgm:prSet/>
      <dgm:spPr/>
      <dgm:t>
        <a:bodyPr/>
        <a:lstStyle/>
        <a:p>
          <a:endParaRPr lang="ru-RU"/>
        </a:p>
      </dgm:t>
    </dgm:pt>
    <dgm:pt modelId="{80AEC108-10E7-462C-AA2C-47F20B50D46E}" type="sibTrans" cxnId="{FE0EC75D-33A6-4264-AA7F-E6ACCC7C73A7}">
      <dgm:prSet/>
      <dgm:spPr/>
      <dgm:t>
        <a:bodyPr/>
        <a:lstStyle/>
        <a:p>
          <a:endParaRPr lang="ru-RU"/>
        </a:p>
      </dgm:t>
    </dgm:pt>
    <dgm:pt modelId="{2DBFFBF5-FB12-4A04-8387-C59B3F42C63A}">
      <dgm:prSet phldrT="[Текст]" custT="1"/>
      <dgm:spPr/>
      <dgm:t>
        <a:bodyPr tIns="0" bIns="180000"/>
        <a:lstStyle/>
        <a:p>
          <a:pPr algn="l"/>
          <a:r>
            <a:rPr lang="ru-RU" sz="1600" baseline="0" dirty="0" smtClean="0"/>
            <a:t>Работа зрения – </a:t>
          </a:r>
          <a:br>
            <a:rPr lang="ru-RU" sz="1600" baseline="0" dirty="0" smtClean="0"/>
          </a:br>
          <a:r>
            <a:rPr lang="ru-RU" sz="1600" baseline="0" dirty="0" smtClean="0"/>
            <a:t>поиск стартовой </a:t>
          </a:r>
          <a:br>
            <a:rPr lang="ru-RU" sz="1600" baseline="0" dirty="0" smtClean="0"/>
          </a:br>
          <a:r>
            <a:rPr lang="ru-RU" sz="1600" baseline="0" dirty="0" smtClean="0"/>
            <a:t>точки, поиск одного объекта среди многих, расшифровка визуальной планировки, выявление различий между элементами интерфейса</a:t>
          </a:r>
          <a:endParaRPr lang="ru-RU" sz="1600" baseline="0" dirty="0"/>
        </a:p>
      </dgm:t>
    </dgm:pt>
    <dgm:pt modelId="{B74CEFB5-789E-4A31-8E9C-B20C644A6EC4}" type="parTrans" cxnId="{070ED617-1176-44B4-A6D7-195D2D90F377}">
      <dgm:prSet/>
      <dgm:spPr/>
      <dgm:t>
        <a:bodyPr/>
        <a:lstStyle/>
        <a:p>
          <a:endParaRPr lang="ru-RU"/>
        </a:p>
      </dgm:t>
    </dgm:pt>
    <dgm:pt modelId="{7BEA62B5-4A79-41EB-A1B2-F44764F827B8}" type="sibTrans" cxnId="{070ED617-1176-44B4-A6D7-195D2D90F377}">
      <dgm:prSet/>
      <dgm:spPr/>
      <dgm:t>
        <a:bodyPr/>
        <a:lstStyle/>
        <a:p>
          <a:endParaRPr lang="ru-RU"/>
        </a:p>
      </dgm:t>
    </dgm:pt>
    <dgm:pt modelId="{2F3B0515-9951-415F-9998-9383241103E0}">
      <dgm:prSet phldrT="[Текст]" custT="1"/>
      <dgm:spPr/>
      <dgm:t>
        <a:bodyPr lIns="0" tIns="0" rIns="115200" bIns="180000"/>
        <a:lstStyle/>
        <a:p>
          <a:pPr algn="r"/>
          <a:r>
            <a:rPr lang="ru-RU" sz="1600" baseline="0" dirty="0" smtClean="0"/>
            <a:t>Физическая работа – </a:t>
          </a:r>
          <a:br>
            <a:rPr lang="ru-RU" sz="1600" baseline="0" dirty="0" smtClean="0"/>
          </a:br>
          <a:r>
            <a:rPr lang="ru-RU" sz="1600" dirty="0" smtClean="0"/>
            <a:t>использование</a:t>
          </a:r>
          <a:br>
            <a:rPr lang="ru-RU" sz="1600" dirty="0" smtClean="0"/>
          </a:br>
          <a:r>
            <a:rPr lang="ru-RU" sz="1600" dirty="0" smtClean="0"/>
            <a:t> жестов (нажатие, перемещение по экрану, прокрутка, 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смахивание</a:t>
          </a:r>
          <a:r>
            <a:rPr lang="en-US" sz="1600" dirty="0" smtClean="0"/>
            <a:t> </a:t>
          </a:r>
          <a:r>
            <a:rPr lang="ru-RU" sz="1600" dirty="0" smtClean="0"/>
            <a:t>и т.д.), переключение между режимами ввода, количество кликов</a:t>
          </a:r>
          <a:endParaRPr lang="ru-RU" sz="1600" baseline="0" dirty="0"/>
        </a:p>
      </dgm:t>
    </dgm:pt>
    <dgm:pt modelId="{CBEF9932-4289-433C-AB72-36C1917B1E5C}" type="parTrans" cxnId="{FA2D671A-D367-4D41-8884-49D857F86FCB}">
      <dgm:prSet/>
      <dgm:spPr/>
      <dgm:t>
        <a:bodyPr/>
        <a:lstStyle/>
        <a:p>
          <a:endParaRPr lang="ru-RU"/>
        </a:p>
      </dgm:t>
    </dgm:pt>
    <dgm:pt modelId="{7E796235-E1B9-4D63-8692-63A84410126B}" type="sibTrans" cxnId="{FA2D671A-D367-4D41-8884-49D857F86FCB}">
      <dgm:prSet/>
      <dgm:spPr/>
      <dgm:t>
        <a:bodyPr/>
        <a:lstStyle/>
        <a:p>
          <a:endParaRPr lang="ru-RU"/>
        </a:p>
      </dgm:t>
    </dgm:pt>
    <dgm:pt modelId="{1EFA4DA4-4D04-420D-A09E-77DE2788DD90}" type="pres">
      <dgm:prSet presAssocID="{09F7B2DD-3E03-445E-9F1F-61DE44F3FCE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A1D7D5-72DA-48E6-98A6-2C00C167B6D8}" type="pres">
      <dgm:prSet presAssocID="{09F7B2DD-3E03-445E-9F1F-61DE44F3FCE3}" presName="matrix" presStyleCnt="0"/>
      <dgm:spPr/>
      <dgm:t>
        <a:bodyPr/>
        <a:lstStyle/>
        <a:p>
          <a:endParaRPr lang="ru-RU"/>
        </a:p>
      </dgm:t>
    </dgm:pt>
    <dgm:pt modelId="{34C1287F-48DB-4E10-9AE1-58E1CB4EBCAB}" type="pres">
      <dgm:prSet presAssocID="{09F7B2DD-3E03-445E-9F1F-61DE44F3FCE3}" presName="tile1" presStyleLbl="node1" presStyleIdx="0" presStyleCnt="4" custLinFactNeighborY="-678"/>
      <dgm:spPr/>
      <dgm:t>
        <a:bodyPr/>
        <a:lstStyle/>
        <a:p>
          <a:endParaRPr lang="ru-RU"/>
        </a:p>
      </dgm:t>
    </dgm:pt>
    <dgm:pt modelId="{75E8B710-6DDD-4A4F-B799-6B3DEAF790BE}" type="pres">
      <dgm:prSet presAssocID="{09F7B2DD-3E03-445E-9F1F-61DE44F3FCE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F7987-0AE8-4D40-9290-FEC115B00B7E}" type="pres">
      <dgm:prSet presAssocID="{09F7B2DD-3E03-445E-9F1F-61DE44F3FCE3}" presName="tile2" presStyleLbl="node1" presStyleIdx="1" presStyleCnt="4"/>
      <dgm:spPr/>
      <dgm:t>
        <a:bodyPr/>
        <a:lstStyle/>
        <a:p>
          <a:endParaRPr lang="ru-RU"/>
        </a:p>
      </dgm:t>
    </dgm:pt>
    <dgm:pt modelId="{6DBC8907-A29D-42AC-8229-4BD9291DD460}" type="pres">
      <dgm:prSet presAssocID="{09F7B2DD-3E03-445E-9F1F-61DE44F3FCE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01320-0A70-44E6-9989-63F8F4AF97D9}" type="pres">
      <dgm:prSet presAssocID="{09F7B2DD-3E03-445E-9F1F-61DE44F3FCE3}" presName="tile3" presStyleLbl="node1" presStyleIdx="2" presStyleCnt="4"/>
      <dgm:spPr/>
      <dgm:t>
        <a:bodyPr/>
        <a:lstStyle/>
        <a:p>
          <a:endParaRPr lang="ru-RU"/>
        </a:p>
      </dgm:t>
    </dgm:pt>
    <dgm:pt modelId="{C3E151A3-E428-46EB-A56B-B536133F96D7}" type="pres">
      <dgm:prSet presAssocID="{09F7B2DD-3E03-445E-9F1F-61DE44F3FCE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9CCAB-64F9-41CD-8333-20B93DFD067A}" type="pres">
      <dgm:prSet presAssocID="{09F7B2DD-3E03-445E-9F1F-61DE44F3FCE3}" presName="tile4" presStyleLbl="node1" presStyleIdx="3" presStyleCnt="4" custLinFactNeighborX="8" custLinFactNeighborY="0"/>
      <dgm:spPr/>
      <dgm:t>
        <a:bodyPr/>
        <a:lstStyle/>
        <a:p>
          <a:endParaRPr lang="ru-RU"/>
        </a:p>
      </dgm:t>
    </dgm:pt>
    <dgm:pt modelId="{82B45ECF-B47C-4F6C-B208-D6731EB38203}" type="pres">
      <dgm:prSet presAssocID="{09F7B2DD-3E03-445E-9F1F-61DE44F3FCE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010F5-C6E4-4C9B-95D4-39EA47F28655}" type="pres">
      <dgm:prSet presAssocID="{09F7B2DD-3E03-445E-9F1F-61DE44F3FCE3}" presName="centerTile" presStyleLbl="fgShp" presStyleIdx="0" presStyleCnt="1" custScaleX="121397" custScaleY="1363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B5310-C47B-4B46-9116-EBA77358E234}" type="presOf" srcId="{2DBFFBF5-FB12-4A04-8387-C59B3F42C63A}" destId="{33D01320-0A70-44E6-9989-63F8F4AF97D9}" srcOrd="0" destOrd="0" presId="urn:microsoft.com/office/officeart/2005/8/layout/matrix1"/>
    <dgm:cxn modelId="{C908FBE8-12A8-44E2-82A4-CE7347AE4CF0}" srcId="{C181CB3D-DC8A-4E26-839E-76775CE526F1}" destId="{136B1854-8C3E-4C2F-BD25-4ACE3100A62F}" srcOrd="0" destOrd="0" parTransId="{EDE76826-160F-468E-9B3F-48DC958E714D}" sibTransId="{81A02658-9B7F-47A1-AF6A-97A7523DE3DF}"/>
    <dgm:cxn modelId="{3B9A6D79-26D6-4CA0-8528-8A051085D023}" type="presOf" srcId="{BD3B7F76-4D25-4BBF-BD89-CA12F8E0A2E8}" destId="{6DBC8907-A29D-42AC-8229-4BD9291DD460}" srcOrd="1" destOrd="0" presId="urn:microsoft.com/office/officeart/2005/8/layout/matrix1"/>
    <dgm:cxn modelId="{E01CBC2D-0BFF-464A-90CD-31BA9026ADFF}" srcId="{09F7B2DD-3E03-445E-9F1F-61DE44F3FCE3}" destId="{C181CB3D-DC8A-4E26-839E-76775CE526F1}" srcOrd="0" destOrd="0" parTransId="{3F5FA435-8245-4235-82C5-E1433364DD4B}" sibTransId="{00D3C14D-F1AB-4212-A57F-B81FA034B7CC}"/>
    <dgm:cxn modelId="{FBA6FDE3-73C7-4EEF-9E07-E0FF1F2DA267}" type="presOf" srcId="{136B1854-8C3E-4C2F-BD25-4ACE3100A62F}" destId="{34C1287F-48DB-4E10-9AE1-58E1CB4EBCAB}" srcOrd="0" destOrd="0" presId="urn:microsoft.com/office/officeart/2005/8/layout/matrix1"/>
    <dgm:cxn modelId="{573FA9F1-BDBA-4E57-9239-DBA670BC8341}" type="presOf" srcId="{BD3B7F76-4D25-4BBF-BD89-CA12F8E0A2E8}" destId="{E61F7987-0AE8-4D40-9290-FEC115B00B7E}" srcOrd="0" destOrd="0" presId="urn:microsoft.com/office/officeart/2005/8/layout/matrix1"/>
    <dgm:cxn modelId="{3750D3D8-CABA-441A-BE41-12DAD9B837A0}" type="presOf" srcId="{2F3B0515-9951-415F-9998-9383241103E0}" destId="{2D79CCAB-64F9-41CD-8333-20B93DFD067A}" srcOrd="0" destOrd="0" presId="urn:microsoft.com/office/officeart/2005/8/layout/matrix1"/>
    <dgm:cxn modelId="{FA2D671A-D367-4D41-8884-49D857F86FCB}" srcId="{C181CB3D-DC8A-4E26-839E-76775CE526F1}" destId="{2F3B0515-9951-415F-9998-9383241103E0}" srcOrd="3" destOrd="0" parTransId="{CBEF9932-4289-433C-AB72-36C1917B1E5C}" sibTransId="{7E796235-E1B9-4D63-8692-63A84410126B}"/>
    <dgm:cxn modelId="{9566D114-D77D-4E81-A3D2-46A949DDDCCA}" type="presOf" srcId="{2F3B0515-9951-415F-9998-9383241103E0}" destId="{82B45ECF-B47C-4F6C-B208-D6731EB38203}" srcOrd="1" destOrd="0" presId="urn:microsoft.com/office/officeart/2005/8/layout/matrix1"/>
    <dgm:cxn modelId="{0D24E93F-578E-41CD-9551-F1704BE864A8}" type="presOf" srcId="{09F7B2DD-3E03-445E-9F1F-61DE44F3FCE3}" destId="{1EFA4DA4-4D04-420D-A09E-77DE2788DD90}" srcOrd="0" destOrd="0" presId="urn:microsoft.com/office/officeart/2005/8/layout/matrix1"/>
    <dgm:cxn modelId="{070ED617-1176-44B4-A6D7-195D2D90F377}" srcId="{C181CB3D-DC8A-4E26-839E-76775CE526F1}" destId="{2DBFFBF5-FB12-4A04-8387-C59B3F42C63A}" srcOrd="2" destOrd="0" parTransId="{B74CEFB5-789E-4A31-8E9C-B20C644A6EC4}" sibTransId="{7BEA62B5-4A79-41EB-A1B2-F44764F827B8}"/>
    <dgm:cxn modelId="{BA7A2B2A-6496-4037-A6C2-DD7DFC12DFD1}" type="presOf" srcId="{2DBFFBF5-FB12-4A04-8387-C59B3F42C63A}" destId="{C3E151A3-E428-46EB-A56B-B536133F96D7}" srcOrd="1" destOrd="0" presId="urn:microsoft.com/office/officeart/2005/8/layout/matrix1"/>
    <dgm:cxn modelId="{2D8915E9-4714-4BDC-A17A-2D7B2F090421}" type="presOf" srcId="{136B1854-8C3E-4C2F-BD25-4ACE3100A62F}" destId="{75E8B710-6DDD-4A4F-B799-6B3DEAF790BE}" srcOrd="1" destOrd="0" presId="urn:microsoft.com/office/officeart/2005/8/layout/matrix1"/>
    <dgm:cxn modelId="{D8FE938F-ACE7-4923-A3B3-9DEEBF290829}" type="presOf" srcId="{C181CB3D-DC8A-4E26-839E-76775CE526F1}" destId="{D22010F5-C6E4-4C9B-95D4-39EA47F28655}" srcOrd="0" destOrd="0" presId="urn:microsoft.com/office/officeart/2005/8/layout/matrix1"/>
    <dgm:cxn modelId="{FE0EC75D-33A6-4264-AA7F-E6ACCC7C73A7}" srcId="{C181CB3D-DC8A-4E26-839E-76775CE526F1}" destId="{BD3B7F76-4D25-4BBF-BD89-CA12F8E0A2E8}" srcOrd="1" destOrd="0" parTransId="{637EA00A-D01F-4EC8-9271-340F4AF63942}" sibTransId="{80AEC108-10E7-462C-AA2C-47F20B50D46E}"/>
    <dgm:cxn modelId="{99AEBD42-26A2-4BA5-9534-A94DB069F623}" type="presParOf" srcId="{1EFA4DA4-4D04-420D-A09E-77DE2788DD90}" destId="{3FA1D7D5-72DA-48E6-98A6-2C00C167B6D8}" srcOrd="0" destOrd="0" presId="urn:microsoft.com/office/officeart/2005/8/layout/matrix1"/>
    <dgm:cxn modelId="{8BF6E269-193D-4102-A179-35A5AE4A883E}" type="presParOf" srcId="{3FA1D7D5-72DA-48E6-98A6-2C00C167B6D8}" destId="{34C1287F-48DB-4E10-9AE1-58E1CB4EBCAB}" srcOrd="0" destOrd="0" presId="urn:microsoft.com/office/officeart/2005/8/layout/matrix1"/>
    <dgm:cxn modelId="{8B56EA58-C20A-457D-A219-F09F1D22E5E4}" type="presParOf" srcId="{3FA1D7D5-72DA-48E6-98A6-2C00C167B6D8}" destId="{75E8B710-6DDD-4A4F-B799-6B3DEAF790BE}" srcOrd="1" destOrd="0" presId="urn:microsoft.com/office/officeart/2005/8/layout/matrix1"/>
    <dgm:cxn modelId="{65D637F7-0E4F-470F-B417-E4B543EC0BD7}" type="presParOf" srcId="{3FA1D7D5-72DA-48E6-98A6-2C00C167B6D8}" destId="{E61F7987-0AE8-4D40-9290-FEC115B00B7E}" srcOrd="2" destOrd="0" presId="urn:microsoft.com/office/officeart/2005/8/layout/matrix1"/>
    <dgm:cxn modelId="{4312C582-D171-4DCC-8212-5B9E907E0243}" type="presParOf" srcId="{3FA1D7D5-72DA-48E6-98A6-2C00C167B6D8}" destId="{6DBC8907-A29D-42AC-8229-4BD9291DD460}" srcOrd="3" destOrd="0" presId="urn:microsoft.com/office/officeart/2005/8/layout/matrix1"/>
    <dgm:cxn modelId="{A81FD15F-9598-413B-88FD-753211461A8E}" type="presParOf" srcId="{3FA1D7D5-72DA-48E6-98A6-2C00C167B6D8}" destId="{33D01320-0A70-44E6-9989-63F8F4AF97D9}" srcOrd="4" destOrd="0" presId="urn:microsoft.com/office/officeart/2005/8/layout/matrix1"/>
    <dgm:cxn modelId="{154CBEF4-B11D-40A5-BBD0-E3E4193947DA}" type="presParOf" srcId="{3FA1D7D5-72DA-48E6-98A6-2C00C167B6D8}" destId="{C3E151A3-E428-46EB-A56B-B536133F96D7}" srcOrd="5" destOrd="0" presId="urn:microsoft.com/office/officeart/2005/8/layout/matrix1"/>
    <dgm:cxn modelId="{9AAE5648-0BE0-428D-80A9-09E91665A672}" type="presParOf" srcId="{3FA1D7D5-72DA-48E6-98A6-2C00C167B6D8}" destId="{2D79CCAB-64F9-41CD-8333-20B93DFD067A}" srcOrd="6" destOrd="0" presId="urn:microsoft.com/office/officeart/2005/8/layout/matrix1"/>
    <dgm:cxn modelId="{646F5744-A0E1-4568-ACAB-78CA39045A2D}" type="presParOf" srcId="{3FA1D7D5-72DA-48E6-98A6-2C00C167B6D8}" destId="{82B45ECF-B47C-4F6C-B208-D6731EB38203}" srcOrd="7" destOrd="0" presId="urn:microsoft.com/office/officeart/2005/8/layout/matrix1"/>
    <dgm:cxn modelId="{9F605BF2-7269-4826-9CD0-9D95969A821C}" type="presParOf" srcId="{1EFA4DA4-4D04-420D-A09E-77DE2788DD90}" destId="{D22010F5-C6E4-4C9B-95D4-39EA47F2865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6942B-F1F2-48BC-AD81-84BDAAEC87C0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45B83A-4510-44FA-845E-58B0AD587A1B}">
      <dgm:prSet phldrT="[Текст]" custT="1"/>
      <dgm:spPr/>
      <dgm:t>
        <a:bodyPr/>
        <a:lstStyle/>
        <a:p>
          <a:r>
            <a:rPr lang="ru-RU" sz="2400" dirty="0" smtClean="0"/>
            <a:t>Не навреди!</a:t>
          </a:r>
          <a:endParaRPr lang="ru-RU" sz="2400" dirty="0"/>
        </a:p>
      </dgm:t>
    </dgm:pt>
    <dgm:pt modelId="{85C5D2C1-F4EB-4BFF-B1E9-81E5584385BD}" type="parTrans" cxnId="{768EEEBD-63DA-489C-8B7F-25C1E57020FD}">
      <dgm:prSet/>
      <dgm:spPr/>
      <dgm:t>
        <a:bodyPr/>
        <a:lstStyle/>
        <a:p>
          <a:endParaRPr lang="ru-RU"/>
        </a:p>
      </dgm:t>
    </dgm:pt>
    <dgm:pt modelId="{F394A12A-83F4-4D84-9946-A7CE958561F9}" type="sibTrans" cxnId="{768EEEBD-63DA-489C-8B7F-25C1E57020FD}">
      <dgm:prSet/>
      <dgm:spPr/>
      <dgm:t>
        <a:bodyPr/>
        <a:lstStyle/>
        <a:p>
          <a:endParaRPr lang="ru-RU"/>
        </a:p>
      </dgm:t>
    </dgm:pt>
    <dgm:pt modelId="{FD6D84A3-B18A-46E4-BD99-7DA9C0603E4A}">
      <dgm:prSet phldrT="[Текст]"/>
      <dgm:spPr/>
      <dgm:t>
        <a:bodyPr/>
        <a:lstStyle/>
        <a:p>
          <a:r>
            <a:rPr lang="ru-RU" dirty="0" smtClean="0"/>
            <a:t>Не обижай пользователя!</a:t>
          </a:r>
          <a:endParaRPr lang="ru-RU" dirty="0"/>
        </a:p>
      </dgm:t>
    </dgm:pt>
    <dgm:pt modelId="{0E98D1F0-4C21-44CF-8FA4-E92C5D4B01BE}" type="parTrans" cxnId="{1D9BE343-B450-493C-A911-AB4149E70536}">
      <dgm:prSet/>
      <dgm:spPr/>
      <dgm:t>
        <a:bodyPr/>
        <a:lstStyle/>
        <a:p>
          <a:endParaRPr lang="ru-RU"/>
        </a:p>
      </dgm:t>
    </dgm:pt>
    <dgm:pt modelId="{27F32A5D-2EE1-4340-A4BF-EAD1DF8B97CE}" type="sibTrans" cxnId="{1D9BE343-B450-493C-A911-AB4149E70536}">
      <dgm:prSet/>
      <dgm:spPr/>
      <dgm:t>
        <a:bodyPr/>
        <a:lstStyle/>
        <a:p>
          <a:endParaRPr lang="ru-RU"/>
        </a:p>
      </dgm:t>
    </dgm:pt>
    <dgm:pt modelId="{6514E73A-8186-48B4-AD0B-2D7519B9B31A}">
      <dgm:prSet phldrT="[Текст]"/>
      <dgm:spPr/>
      <dgm:t>
        <a:bodyPr/>
        <a:lstStyle/>
        <a:p>
          <a:r>
            <a:rPr lang="ru-RU" dirty="0" smtClean="0"/>
            <a:t>Не утомляй пользователя!</a:t>
          </a:r>
          <a:endParaRPr lang="ru-RU" dirty="0"/>
        </a:p>
      </dgm:t>
    </dgm:pt>
    <dgm:pt modelId="{7080B413-6D6D-457E-BB4F-2367B5B1CA1B}" type="parTrans" cxnId="{DA6BF870-BF74-45F7-A961-201D275D89CD}">
      <dgm:prSet/>
      <dgm:spPr/>
      <dgm:t>
        <a:bodyPr/>
        <a:lstStyle/>
        <a:p>
          <a:endParaRPr lang="ru-RU"/>
        </a:p>
      </dgm:t>
    </dgm:pt>
    <dgm:pt modelId="{BCE91A39-0C68-46CD-965A-18B17D71C1BA}" type="sibTrans" cxnId="{DA6BF870-BF74-45F7-A961-201D275D89CD}">
      <dgm:prSet/>
      <dgm:spPr/>
      <dgm:t>
        <a:bodyPr/>
        <a:lstStyle/>
        <a:p>
          <a:endParaRPr lang="ru-RU"/>
        </a:p>
      </dgm:t>
    </dgm:pt>
    <dgm:pt modelId="{E5996507-E91F-43F2-8F7C-68F933E7ABE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dirty="0" smtClean="0"/>
            <a:t>Помоги!</a:t>
          </a:r>
          <a:endParaRPr lang="ru-RU" sz="2400" dirty="0"/>
        </a:p>
      </dgm:t>
    </dgm:pt>
    <dgm:pt modelId="{6204D351-941D-461A-82C9-256C3BBCF3D3}" type="parTrans" cxnId="{86B8568C-7D33-46EA-8CA5-94859B84A9CE}">
      <dgm:prSet/>
      <dgm:spPr/>
      <dgm:t>
        <a:bodyPr/>
        <a:lstStyle/>
        <a:p>
          <a:endParaRPr lang="ru-RU"/>
        </a:p>
      </dgm:t>
    </dgm:pt>
    <dgm:pt modelId="{33AFCB27-A305-40E9-9771-F50B72B01E77}" type="sibTrans" cxnId="{86B8568C-7D33-46EA-8CA5-94859B84A9CE}">
      <dgm:prSet/>
      <dgm:spPr/>
      <dgm:t>
        <a:bodyPr/>
        <a:lstStyle/>
        <a:p>
          <a:endParaRPr lang="ru-RU"/>
        </a:p>
      </dgm:t>
    </dgm:pt>
    <dgm:pt modelId="{1E9AF4A4-0F0D-4CAF-8C0E-FFADB37C28D1}">
      <dgm:prSet phldrT="[Текст]"/>
      <dgm:spPr/>
      <dgm:t>
        <a:bodyPr/>
        <a:lstStyle/>
        <a:p>
          <a:r>
            <a:rPr lang="ru-RU" dirty="0" smtClean="0"/>
            <a:t>Улучшай понимание!</a:t>
          </a:r>
          <a:endParaRPr lang="ru-RU" dirty="0"/>
        </a:p>
      </dgm:t>
    </dgm:pt>
    <dgm:pt modelId="{13C59DCB-2F92-41E0-AA71-1B43B70B1767}" type="parTrans" cxnId="{AF0DAE62-8215-4CC5-A287-470580D4A00D}">
      <dgm:prSet/>
      <dgm:spPr/>
      <dgm:t>
        <a:bodyPr/>
        <a:lstStyle/>
        <a:p>
          <a:endParaRPr lang="ru-RU"/>
        </a:p>
      </dgm:t>
    </dgm:pt>
    <dgm:pt modelId="{21D8054F-C5DE-443C-BD6B-DC382DEAB54B}" type="sibTrans" cxnId="{AF0DAE62-8215-4CC5-A287-470580D4A00D}">
      <dgm:prSet/>
      <dgm:spPr/>
      <dgm:t>
        <a:bodyPr/>
        <a:lstStyle/>
        <a:p>
          <a:endParaRPr lang="ru-RU"/>
        </a:p>
      </dgm:t>
    </dgm:pt>
    <dgm:pt modelId="{A5C73E4F-8643-47F8-8FE4-D1E0D944FB74}">
      <dgm:prSet phldrT="[Текст]"/>
      <dgm:spPr/>
      <dgm:t>
        <a:bodyPr/>
        <a:lstStyle/>
        <a:p>
          <a:r>
            <a:rPr lang="ru-RU" dirty="0" smtClean="0"/>
            <a:t>Повышай эффективность работы!</a:t>
          </a:r>
          <a:endParaRPr lang="ru-RU" dirty="0"/>
        </a:p>
      </dgm:t>
    </dgm:pt>
    <dgm:pt modelId="{EE5D03AB-9C50-4334-8BF3-6711A169F269}" type="parTrans" cxnId="{74D3A591-60D8-47B6-96DB-3C198DF9FAD5}">
      <dgm:prSet/>
      <dgm:spPr/>
      <dgm:t>
        <a:bodyPr/>
        <a:lstStyle/>
        <a:p>
          <a:endParaRPr lang="ru-RU"/>
        </a:p>
      </dgm:t>
    </dgm:pt>
    <dgm:pt modelId="{291EE3D6-652E-46BA-B91F-2CFA1F28AFF5}" type="sibTrans" cxnId="{74D3A591-60D8-47B6-96DB-3C198DF9FAD5}">
      <dgm:prSet/>
      <dgm:spPr/>
      <dgm:t>
        <a:bodyPr/>
        <a:lstStyle/>
        <a:p>
          <a:endParaRPr lang="ru-RU"/>
        </a:p>
      </dgm:t>
    </dgm:pt>
    <dgm:pt modelId="{B4F94F7B-4BC7-4F5E-8DEC-CD160A3BB67A}">
      <dgm:prSet phldrT="[Текст]"/>
      <dgm:spPr/>
      <dgm:t>
        <a:bodyPr/>
        <a:lstStyle/>
        <a:p>
          <a:r>
            <a:rPr lang="ru-RU" dirty="0" smtClean="0"/>
            <a:t>Умножай справедливость!</a:t>
          </a:r>
          <a:endParaRPr lang="ru-RU" dirty="0"/>
        </a:p>
      </dgm:t>
    </dgm:pt>
    <dgm:pt modelId="{1623480D-ED2F-4CD6-9298-1ED364B8B0D1}" type="parTrans" cxnId="{EA45324F-A186-4121-8904-F601A04A9934}">
      <dgm:prSet/>
      <dgm:spPr/>
      <dgm:t>
        <a:bodyPr/>
        <a:lstStyle/>
        <a:p>
          <a:endParaRPr lang="ru-RU"/>
        </a:p>
      </dgm:t>
    </dgm:pt>
    <dgm:pt modelId="{94DEC820-A9AE-4773-860A-E1221F808ED4}" type="sibTrans" cxnId="{EA45324F-A186-4121-8904-F601A04A9934}">
      <dgm:prSet/>
      <dgm:spPr/>
      <dgm:t>
        <a:bodyPr/>
        <a:lstStyle/>
        <a:p>
          <a:endParaRPr lang="ru-RU"/>
        </a:p>
      </dgm:t>
    </dgm:pt>
    <dgm:pt modelId="{33BFC8B5-01C8-4D7D-B2DE-56790AB7649A}" type="pres">
      <dgm:prSet presAssocID="{4E46942B-F1F2-48BC-AD81-84BDAAEC87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98C41D-B1F2-453C-BB52-FB6D2E448E44}" type="pres">
      <dgm:prSet presAssocID="{9945B83A-4510-44FA-845E-58B0AD587A1B}" presName="root" presStyleCnt="0"/>
      <dgm:spPr/>
    </dgm:pt>
    <dgm:pt modelId="{3C43CB17-4E7A-4CFA-8D2C-83ACCEC8EB92}" type="pres">
      <dgm:prSet presAssocID="{9945B83A-4510-44FA-845E-58B0AD587A1B}" presName="rootComposite" presStyleCnt="0"/>
      <dgm:spPr/>
    </dgm:pt>
    <dgm:pt modelId="{F7910B4B-20A9-4056-9256-1F20FCD38646}" type="pres">
      <dgm:prSet presAssocID="{9945B83A-4510-44FA-845E-58B0AD587A1B}" presName="rootText" presStyleLbl="node1" presStyleIdx="0" presStyleCnt="2" custScaleY="50807" custLinFactNeighborX="1335" custLinFactNeighborY="-1241"/>
      <dgm:spPr/>
      <dgm:t>
        <a:bodyPr/>
        <a:lstStyle/>
        <a:p>
          <a:endParaRPr lang="ru-RU"/>
        </a:p>
      </dgm:t>
    </dgm:pt>
    <dgm:pt modelId="{0EF80ED2-F56A-4870-8640-762B1EAE1935}" type="pres">
      <dgm:prSet presAssocID="{9945B83A-4510-44FA-845E-58B0AD587A1B}" presName="rootConnector" presStyleLbl="node1" presStyleIdx="0" presStyleCnt="2"/>
      <dgm:spPr/>
      <dgm:t>
        <a:bodyPr/>
        <a:lstStyle/>
        <a:p>
          <a:endParaRPr lang="ru-RU"/>
        </a:p>
      </dgm:t>
    </dgm:pt>
    <dgm:pt modelId="{54E6787E-0A55-4DDB-8B07-8AE9BF1BF35A}" type="pres">
      <dgm:prSet presAssocID="{9945B83A-4510-44FA-845E-58B0AD587A1B}" presName="childShape" presStyleCnt="0"/>
      <dgm:spPr/>
    </dgm:pt>
    <dgm:pt modelId="{0B912145-B142-41FD-A9E5-C01CBDA15233}" type="pres">
      <dgm:prSet presAssocID="{0E98D1F0-4C21-44CF-8FA4-E92C5D4B01B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1101C28-A1F7-40BD-AF44-095CD382A611}" type="pres">
      <dgm:prSet presAssocID="{FD6D84A3-B18A-46E4-BD99-7DA9C0603E4A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8721F-326B-4966-B1E1-FBCEC9CE2C1E}" type="pres">
      <dgm:prSet presAssocID="{7080B413-6D6D-457E-BB4F-2367B5B1CA1B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029069D-EE7D-48ED-A845-AF59BFE9534B}" type="pres">
      <dgm:prSet presAssocID="{6514E73A-8186-48B4-AD0B-2D7519B9B31A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DE3E3-22F4-409B-B4C3-9FF651561944}" type="pres">
      <dgm:prSet presAssocID="{E5996507-E91F-43F2-8F7C-68F933E7ABED}" presName="root" presStyleCnt="0"/>
      <dgm:spPr/>
    </dgm:pt>
    <dgm:pt modelId="{BF1348D7-4DA8-46FA-A515-BF5CA29593C2}" type="pres">
      <dgm:prSet presAssocID="{E5996507-E91F-43F2-8F7C-68F933E7ABED}" presName="rootComposite" presStyleCnt="0"/>
      <dgm:spPr/>
    </dgm:pt>
    <dgm:pt modelId="{58189D9C-C775-4950-A8F0-02DEDEC4EC7B}" type="pres">
      <dgm:prSet presAssocID="{E5996507-E91F-43F2-8F7C-68F933E7ABED}" presName="rootText" presStyleLbl="node1" presStyleIdx="1" presStyleCnt="2" custScaleY="52787" custLinFactNeighborX="27" custLinFactNeighborY="-2231"/>
      <dgm:spPr/>
      <dgm:t>
        <a:bodyPr/>
        <a:lstStyle/>
        <a:p>
          <a:endParaRPr lang="ru-RU"/>
        </a:p>
      </dgm:t>
    </dgm:pt>
    <dgm:pt modelId="{7E245F03-510E-4AE3-BD91-DBCED8897E63}" type="pres">
      <dgm:prSet presAssocID="{E5996507-E91F-43F2-8F7C-68F933E7ABED}" presName="rootConnector" presStyleLbl="node1" presStyleIdx="1" presStyleCnt="2"/>
      <dgm:spPr/>
      <dgm:t>
        <a:bodyPr/>
        <a:lstStyle/>
        <a:p>
          <a:endParaRPr lang="ru-RU"/>
        </a:p>
      </dgm:t>
    </dgm:pt>
    <dgm:pt modelId="{25318030-640B-4443-BD08-ADFCBE36B0DD}" type="pres">
      <dgm:prSet presAssocID="{E5996507-E91F-43F2-8F7C-68F933E7ABED}" presName="childShape" presStyleCnt="0"/>
      <dgm:spPr/>
    </dgm:pt>
    <dgm:pt modelId="{BC0D3494-99B3-4D95-BBDC-496AF36CB9FB}" type="pres">
      <dgm:prSet presAssocID="{13C59DCB-2F92-41E0-AA71-1B43B70B1767}" presName="Name13" presStyleLbl="parChTrans1D2" presStyleIdx="2" presStyleCnt="5"/>
      <dgm:spPr/>
      <dgm:t>
        <a:bodyPr/>
        <a:lstStyle/>
        <a:p>
          <a:endParaRPr lang="ru-RU"/>
        </a:p>
      </dgm:t>
    </dgm:pt>
    <dgm:pt modelId="{2578F1A9-E469-4FA7-A9C3-81B49D0227A2}" type="pres">
      <dgm:prSet presAssocID="{1E9AF4A4-0F0D-4CAF-8C0E-FFADB37C28D1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C04B5-8248-4B91-8F85-831805FC92BE}" type="pres">
      <dgm:prSet presAssocID="{EE5D03AB-9C50-4334-8BF3-6711A169F269}" presName="Name13" presStyleLbl="parChTrans1D2" presStyleIdx="3" presStyleCnt="5"/>
      <dgm:spPr/>
      <dgm:t>
        <a:bodyPr/>
        <a:lstStyle/>
        <a:p>
          <a:endParaRPr lang="ru-RU"/>
        </a:p>
      </dgm:t>
    </dgm:pt>
    <dgm:pt modelId="{6EA348F4-69B3-4117-8FAD-98F3AC1E670A}" type="pres">
      <dgm:prSet presAssocID="{A5C73E4F-8643-47F8-8FE4-D1E0D944FB74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E21C2-760F-4A99-83C1-4287276FEBF5}" type="pres">
      <dgm:prSet presAssocID="{1623480D-ED2F-4CD6-9298-1ED364B8B0D1}" presName="Name13" presStyleLbl="parChTrans1D2" presStyleIdx="4" presStyleCnt="5"/>
      <dgm:spPr/>
      <dgm:t>
        <a:bodyPr/>
        <a:lstStyle/>
        <a:p>
          <a:endParaRPr lang="ru-RU"/>
        </a:p>
      </dgm:t>
    </dgm:pt>
    <dgm:pt modelId="{B6011C0B-FC78-4127-BF0C-492817227C9B}" type="pres">
      <dgm:prSet presAssocID="{B4F94F7B-4BC7-4F5E-8DEC-CD160A3BB67A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BE343-B450-493C-A911-AB4149E70536}" srcId="{9945B83A-4510-44FA-845E-58B0AD587A1B}" destId="{FD6D84A3-B18A-46E4-BD99-7DA9C0603E4A}" srcOrd="0" destOrd="0" parTransId="{0E98D1F0-4C21-44CF-8FA4-E92C5D4B01BE}" sibTransId="{27F32A5D-2EE1-4340-A4BF-EAD1DF8B97CE}"/>
    <dgm:cxn modelId="{5BA2012C-C1A8-4B6D-9B73-CD9C4A691232}" type="presOf" srcId="{A5C73E4F-8643-47F8-8FE4-D1E0D944FB74}" destId="{6EA348F4-69B3-4117-8FAD-98F3AC1E670A}" srcOrd="0" destOrd="0" presId="urn:microsoft.com/office/officeart/2005/8/layout/hierarchy3"/>
    <dgm:cxn modelId="{7B3EAB35-9451-49E0-805B-2BFB4257231C}" type="presOf" srcId="{13C59DCB-2F92-41E0-AA71-1B43B70B1767}" destId="{BC0D3494-99B3-4D95-BBDC-496AF36CB9FB}" srcOrd="0" destOrd="0" presId="urn:microsoft.com/office/officeart/2005/8/layout/hierarchy3"/>
    <dgm:cxn modelId="{79B72EFA-1309-4083-B582-C289E8E04868}" type="presOf" srcId="{E5996507-E91F-43F2-8F7C-68F933E7ABED}" destId="{7E245F03-510E-4AE3-BD91-DBCED8897E63}" srcOrd="1" destOrd="0" presId="urn:microsoft.com/office/officeart/2005/8/layout/hierarchy3"/>
    <dgm:cxn modelId="{689862AC-9926-4E16-BE17-F830B45C5C9E}" type="presOf" srcId="{1E9AF4A4-0F0D-4CAF-8C0E-FFADB37C28D1}" destId="{2578F1A9-E469-4FA7-A9C3-81B49D0227A2}" srcOrd="0" destOrd="0" presId="urn:microsoft.com/office/officeart/2005/8/layout/hierarchy3"/>
    <dgm:cxn modelId="{82996226-B748-4B28-8758-2C1A98ECC3FF}" type="presOf" srcId="{9945B83A-4510-44FA-845E-58B0AD587A1B}" destId="{F7910B4B-20A9-4056-9256-1F20FCD38646}" srcOrd="0" destOrd="0" presId="urn:microsoft.com/office/officeart/2005/8/layout/hierarchy3"/>
    <dgm:cxn modelId="{EA45324F-A186-4121-8904-F601A04A9934}" srcId="{E5996507-E91F-43F2-8F7C-68F933E7ABED}" destId="{B4F94F7B-4BC7-4F5E-8DEC-CD160A3BB67A}" srcOrd="2" destOrd="0" parTransId="{1623480D-ED2F-4CD6-9298-1ED364B8B0D1}" sibTransId="{94DEC820-A9AE-4773-860A-E1221F808ED4}"/>
    <dgm:cxn modelId="{86B8568C-7D33-46EA-8CA5-94859B84A9CE}" srcId="{4E46942B-F1F2-48BC-AD81-84BDAAEC87C0}" destId="{E5996507-E91F-43F2-8F7C-68F933E7ABED}" srcOrd="1" destOrd="0" parTransId="{6204D351-941D-461A-82C9-256C3BBCF3D3}" sibTransId="{33AFCB27-A305-40E9-9771-F50B72B01E77}"/>
    <dgm:cxn modelId="{D89D05E2-B8CF-45A2-898B-0CC8DCE467B5}" type="presOf" srcId="{E5996507-E91F-43F2-8F7C-68F933E7ABED}" destId="{58189D9C-C775-4950-A8F0-02DEDEC4EC7B}" srcOrd="0" destOrd="0" presId="urn:microsoft.com/office/officeart/2005/8/layout/hierarchy3"/>
    <dgm:cxn modelId="{B8BB03BE-82DA-4510-8C18-F7C6974CB59A}" type="presOf" srcId="{1623480D-ED2F-4CD6-9298-1ED364B8B0D1}" destId="{AF0E21C2-760F-4A99-83C1-4287276FEBF5}" srcOrd="0" destOrd="0" presId="urn:microsoft.com/office/officeart/2005/8/layout/hierarchy3"/>
    <dgm:cxn modelId="{DA6BF870-BF74-45F7-A961-201D275D89CD}" srcId="{9945B83A-4510-44FA-845E-58B0AD587A1B}" destId="{6514E73A-8186-48B4-AD0B-2D7519B9B31A}" srcOrd="1" destOrd="0" parTransId="{7080B413-6D6D-457E-BB4F-2367B5B1CA1B}" sibTransId="{BCE91A39-0C68-46CD-965A-18B17D71C1BA}"/>
    <dgm:cxn modelId="{60D99733-5F7B-404C-84DF-94673B15DC76}" type="presOf" srcId="{EE5D03AB-9C50-4334-8BF3-6711A169F269}" destId="{E63C04B5-8248-4B91-8F85-831805FC92BE}" srcOrd="0" destOrd="0" presId="urn:microsoft.com/office/officeart/2005/8/layout/hierarchy3"/>
    <dgm:cxn modelId="{768EEEBD-63DA-489C-8B7F-25C1E57020FD}" srcId="{4E46942B-F1F2-48BC-AD81-84BDAAEC87C0}" destId="{9945B83A-4510-44FA-845E-58B0AD587A1B}" srcOrd="0" destOrd="0" parTransId="{85C5D2C1-F4EB-4BFF-B1E9-81E5584385BD}" sibTransId="{F394A12A-83F4-4D84-9946-A7CE958561F9}"/>
    <dgm:cxn modelId="{33990863-20C0-498D-9DF8-B0B5ABE819FF}" type="presOf" srcId="{B4F94F7B-4BC7-4F5E-8DEC-CD160A3BB67A}" destId="{B6011C0B-FC78-4127-BF0C-492817227C9B}" srcOrd="0" destOrd="0" presId="urn:microsoft.com/office/officeart/2005/8/layout/hierarchy3"/>
    <dgm:cxn modelId="{CF98B9F3-59E2-4BAD-A047-E9BEEC269A85}" type="presOf" srcId="{7080B413-6D6D-457E-BB4F-2367B5B1CA1B}" destId="{A388721F-326B-4966-B1E1-FBCEC9CE2C1E}" srcOrd="0" destOrd="0" presId="urn:microsoft.com/office/officeart/2005/8/layout/hierarchy3"/>
    <dgm:cxn modelId="{25DCE725-D1E2-4898-875E-9CD54B34F9E8}" type="presOf" srcId="{9945B83A-4510-44FA-845E-58B0AD587A1B}" destId="{0EF80ED2-F56A-4870-8640-762B1EAE1935}" srcOrd="1" destOrd="0" presId="urn:microsoft.com/office/officeart/2005/8/layout/hierarchy3"/>
    <dgm:cxn modelId="{74D3A591-60D8-47B6-96DB-3C198DF9FAD5}" srcId="{E5996507-E91F-43F2-8F7C-68F933E7ABED}" destId="{A5C73E4F-8643-47F8-8FE4-D1E0D944FB74}" srcOrd="1" destOrd="0" parTransId="{EE5D03AB-9C50-4334-8BF3-6711A169F269}" sibTransId="{291EE3D6-652E-46BA-B91F-2CFA1F28AFF5}"/>
    <dgm:cxn modelId="{851E5C2B-72DF-42B5-8897-2E4B814C4DED}" type="presOf" srcId="{FD6D84A3-B18A-46E4-BD99-7DA9C0603E4A}" destId="{C1101C28-A1F7-40BD-AF44-095CD382A611}" srcOrd="0" destOrd="0" presId="urn:microsoft.com/office/officeart/2005/8/layout/hierarchy3"/>
    <dgm:cxn modelId="{AF0DAE62-8215-4CC5-A287-470580D4A00D}" srcId="{E5996507-E91F-43F2-8F7C-68F933E7ABED}" destId="{1E9AF4A4-0F0D-4CAF-8C0E-FFADB37C28D1}" srcOrd="0" destOrd="0" parTransId="{13C59DCB-2F92-41E0-AA71-1B43B70B1767}" sibTransId="{21D8054F-C5DE-443C-BD6B-DC382DEAB54B}"/>
    <dgm:cxn modelId="{02A75F87-39CB-4642-AB5E-2244041D4050}" type="presOf" srcId="{0E98D1F0-4C21-44CF-8FA4-E92C5D4B01BE}" destId="{0B912145-B142-41FD-A9E5-C01CBDA15233}" srcOrd="0" destOrd="0" presId="urn:microsoft.com/office/officeart/2005/8/layout/hierarchy3"/>
    <dgm:cxn modelId="{3CBC3909-61E7-40A2-80B1-124FAD1EFD01}" type="presOf" srcId="{6514E73A-8186-48B4-AD0B-2D7519B9B31A}" destId="{A029069D-EE7D-48ED-A845-AF59BFE9534B}" srcOrd="0" destOrd="0" presId="urn:microsoft.com/office/officeart/2005/8/layout/hierarchy3"/>
    <dgm:cxn modelId="{B7161A07-E188-4965-9F85-6ADE06AAE098}" type="presOf" srcId="{4E46942B-F1F2-48BC-AD81-84BDAAEC87C0}" destId="{33BFC8B5-01C8-4D7D-B2DE-56790AB7649A}" srcOrd="0" destOrd="0" presId="urn:microsoft.com/office/officeart/2005/8/layout/hierarchy3"/>
    <dgm:cxn modelId="{92952DAA-B6C3-4F8B-A426-2A5C660B0D14}" type="presParOf" srcId="{33BFC8B5-01C8-4D7D-B2DE-56790AB7649A}" destId="{7098C41D-B1F2-453C-BB52-FB6D2E448E44}" srcOrd="0" destOrd="0" presId="urn:microsoft.com/office/officeart/2005/8/layout/hierarchy3"/>
    <dgm:cxn modelId="{E64FF0B1-66C5-4864-B77A-343EBA4332CF}" type="presParOf" srcId="{7098C41D-B1F2-453C-BB52-FB6D2E448E44}" destId="{3C43CB17-4E7A-4CFA-8D2C-83ACCEC8EB92}" srcOrd="0" destOrd="0" presId="urn:microsoft.com/office/officeart/2005/8/layout/hierarchy3"/>
    <dgm:cxn modelId="{5EE1C930-BB2A-4BB3-8951-20BEA79263DB}" type="presParOf" srcId="{3C43CB17-4E7A-4CFA-8D2C-83ACCEC8EB92}" destId="{F7910B4B-20A9-4056-9256-1F20FCD38646}" srcOrd="0" destOrd="0" presId="urn:microsoft.com/office/officeart/2005/8/layout/hierarchy3"/>
    <dgm:cxn modelId="{A6178160-AF33-4D83-AE8B-F446BC755DE5}" type="presParOf" srcId="{3C43CB17-4E7A-4CFA-8D2C-83ACCEC8EB92}" destId="{0EF80ED2-F56A-4870-8640-762B1EAE1935}" srcOrd="1" destOrd="0" presId="urn:microsoft.com/office/officeart/2005/8/layout/hierarchy3"/>
    <dgm:cxn modelId="{B5E43B83-BE63-4AF9-A481-E452ACC26F40}" type="presParOf" srcId="{7098C41D-B1F2-453C-BB52-FB6D2E448E44}" destId="{54E6787E-0A55-4DDB-8B07-8AE9BF1BF35A}" srcOrd="1" destOrd="0" presId="urn:microsoft.com/office/officeart/2005/8/layout/hierarchy3"/>
    <dgm:cxn modelId="{32AA837F-BE4E-47FA-8238-0B93973F4366}" type="presParOf" srcId="{54E6787E-0A55-4DDB-8B07-8AE9BF1BF35A}" destId="{0B912145-B142-41FD-A9E5-C01CBDA15233}" srcOrd="0" destOrd="0" presId="urn:microsoft.com/office/officeart/2005/8/layout/hierarchy3"/>
    <dgm:cxn modelId="{7DF0A6D8-9F44-4752-B221-9095403ED93E}" type="presParOf" srcId="{54E6787E-0A55-4DDB-8B07-8AE9BF1BF35A}" destId="{C1101C28-A1F7-40BD-AF44-095CD382A611}" srcOrd="1" destOrd="0" presId="urn:microsoft.com/office/officeart/2005/8/layout/hierarchy3"/>
    <dgm:cxn modelId="{44607F9B-DB79-4343-9882-13D2E360301D}" type="presParOf" srcId="{54E6787E-0A55-4DDB-8B07-8AE9BF1BF35A}" destId="{A388721F-326B-4966-B1E1-FBCEC9CE2C1E}" srcOrd="2" destOrd="0" presId="urn:microsoft.com/office/officeart/2005/8/layout/hierarchy3"/>
    <dgm:cxn modelId="{4C8A3072-98C2-4B53-86AE-C4D14A14A19A}" type="presParOf" srcId="{54E6787E-0A55-4DDB-8B07-8AE9BF1BF35A}" destId="{A029069D-EE7D-48ED-A845-AF59BFE9534B}" srcOrd="3" destOrd="0" presId="urn:microsoft.com/office/officeart/2005/8/layout/hierarchy3"/>
    <dgm:cxn modelId="{A0F81763-6296-4AD4-BE39-0AEB2A79B8E3}" type="presParOf" srcId="{33BFC8B5-01C8-4D7D-B2DE-56790AB7649A}" destId="{75ADE3E3-22F4-409B-B4C3-9FF651561944}" srcOrd="1" destOrd="0" presId="urn:microsoft.com/office/officeart/2005/8/layout/hierarchy3"/>
    <dgm:cxn modelId="{9FF09519-2A83-4C19-B29A-29A2BBB955AF}" type="presParOf" srcId="{75ADE3E3-22F4-409B-B4C3-9FF651561944}" destId="{BF1348D7-4DA8-46FA-A515-BF5CA29593C2}" srcOrd="0" destOrd="0" presId="urn:microsoft.com/office/officeart/2005/8/layout/hierarchy3"/>
    <dgm:cxn modelId="{8554C400-340D-4C74-84A6-9B0212DD038D}" type="presParOf" srcId="{BF1348D7-4DA8-46FA-A515-BF5CA29593C2}" destId="{58189D9C-C775-4950-A8F0-02DEDEC4EC7B}" srcOrd="0" destOrd="0" presId="urn:microsoft.com/office/officeart/2005/8/layout/hierarchy3"/>
    <dgm:cxn modelId="{E41E378B-8995-468E-ACAE-272EC61B0F6A}" type="presParOf" srcId="{BF1348D7-4DA8-46FA-A515-BF5CA29593C2}" destId="{7E245F03-510E-4AE3-BD91-DBCED8897E63}" srcOrd="1" destOrd="0" presId="urn:microsoft.com/office/officeart/2005/8/layout/hierarchy3"/>
    <dgm:cxn modelId="{7DB3C881-AB74-429C-9D31-5DE9D528971C}" type="presParOf" srcId="{75ADE3E3-22F4-409B-B4C3-9FF651561944}" destId="{25318030-640B-4443-BD08-ADFCBE36B0DD}" srcOrd="1" destOrd="0" presId="urn:microsoft.com/office/officeart/2005/8/layout/hierarchy3"/>
    <dgm:cxn modelId="{06ECD999-A24D-4E43-A1ED-A5902DFDB367}" type="presParOf" srcId="{25318030-640B-4443-BD08-ADFCBE36B0DD}" destId="{BC0D3494-99B3-4D95-BBDC-496AF36CB9FB}" srcOrd="0" destOrd="0" presId="urn:microsoft.com/office/officeart/2005/8/layout/hierarchy3"/>
    <dgm:cxn modelId="{EE2AC218-E01B-461E-B962-46E13C28771C}" type="presParOf" srcId="{25318030-640B-4443-BD08-ADFCBE36B0DD}" destId="{2578F1A9-E469-4FA7-A9C3-81B49D0227A2}" srcOrd="1" destOrd="0" presId="urn:microsoft.com/office/officeart/2005/8/layout/hierarchy3"/>
    <dgm:cxn modelId="{6F7BC732-02B6-47E5-BA8E-8854ABAEC138}" type="presParOf" srcId="{25318030-640B-4443-BD08-ADFCBE36B0DD}" destId="{E63C04B5-8248-4B91-8F85-831805FC92BE}" srcOrd="2" destOrd="0" presId="urn:microsoft.com/office/officeart/2005/8/layout/hierarchy3"/>
    <dgm:cxn modelId="{06B25BFB-9D2A-430C-9C1A-90274DEFE2B8}" type="presParOf" srcId="{25318030-640B-4443-BD08-ADFCBE36B0DD}" destId="{6EA348F4-69B3-4117-8FAD-98F3AC1E670A}" srcOrd="3" destOrd="0" presId="urn:microsoft.com/office/officeart/2005/8/layout/hierarchy3"/>
    <dgm:cxn modelId="{4723FDC2-96F5-4939-86C5-15F923E00335}" type="presParOf" srcId="{25318030-640B-4443-BD08-ADFCBE36B0DD}" destId="{AF0E21C2-760F-4A99-83C1-4287276FEBF5}" srcOrd="4" destOrd="0" presId="urn:microsoft.com/office/officeart/2005/8/layout/hierarchy3"/>
    <dgm:cxn modelId="{45070E94-361A-42BB-B917-EA416256FDA7}" type="presParOf" srcId="{25318030-640B-4443-BD08-ADFCBE36B0DD}" destId="{B6011C0B-FC78-4127-BF0C-492817227C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4C7981-15F9-492D-84E5-28C4E22652BB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EADC2E13-6ED8-41DD-AEB0-FEBD8A8AF91A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0F4166B5-78E0-4E07-B0CB-250F9EDCF1D1}" type="parTrans" cxnId="{88E60571-740A-46A0-8873-16FFD3A957A6}">
      <dgm:prSet/>
      <dgm:spPr/>
      <dgm:t>
        <a:bodyPr/>
        <a:lstStyle/>
        <a:p>
          <a:endParaRPr lang="ru-RU"/>
        </a:p>
      </dgm:t>
    </dgm:pt>
    <dgm:pt modelId="{7C3D0EB8-0A6D-4FB8-BEFA-15DEC1350E28}" type="sibTrans" cxnId="{88E60571-740A-46A0-8873-16FFD3A957A6}">
      <dgm:prSet/>
      <dgm:spPr/>
      <dgm:t>
        <a:bodyPr/>
        <a:lstStyle/>
        <a:p>
          <a:endParaRPr lang="ru-RU"/>
        </a:p>
      </dgm:t>
    </dgm:pt>
    <dgm:pt modelId="{7D51B7AF-DB26-4083-B3C8-85473937DBBC}">
      <dgm:prSet phldrT="[Текст]"/>
      <dgm:spPr/>
      <dgm:t>
        <a:bodyPr/>
        <a:lstStyle/>
        <a:p>
          <a:r>
            <a:rPr lang="ru-RU" dirty="0" smtClean="0"/>
            <a:t>Продукт</a:t>
          </a:r>
          <a:endParaRPr lang="ru-RU" dirty="0"/>
        </a:p>
      </dgm:t>
    </dgm:pt>
    <dgm:pt modelId="{A512084B-7596-450B-854D-66D967EAA56B}" type="parTrans" cxnId="{EBA483A8-EC0E-459C-9B05-C46C8D7A4DF5}">
      <dgm:prSet/>
      <dgm:spPr/>
      <dgm:t>
        <a:bodyPr/>
        <a:lstStyle/>
        <a:p>
          <a:endParaRPr lang="ru-RU"/>
        </a:p>
      </dgm:t>
    </dgm:pt>
    <dgm:pt modelId="{DDE5C602-D525-491B-BF35-5871581E7713}" type="sibTrans" cxnId="{EBA483A8-EC0E-459C-9B05-C46C8D7A4DF5}">
      <dgm:prSet/>
      <dgm:spPr/>
      <dgm:t>
        <a:bodyPr/>
        <a:lstStyle/>
        <a:p>
          <a:endParaRPr lang="ru-RU"/>
        </a:p>
      </dgm:t>
    </dgm:pt>
    <dgm:pt modelId="{B35BE956-FC9A-44E0-973F-77D5874CE8D2}">
      <dgm:prSet phldrT="[Текст]"/>
      <dgm:spPr/>
      <dgm:t>
        <a:bodyPr/>
        <a:lstStyle/>
        <a:p>
          <a:r>
            <a:rPr lang="ru-RU" dirty="0" smtClean="0"/>
            <a:t>Прибыль</a:t>
          </a:r>
          <a:endParaRPr lang="ru-RU" dirty="0"/>
        </a:p>
      </dgm:t>
    </dgm:pt>
    <dgm:pt modelId="{03A49DE3-538D-4255-A67E-4E4CD3120AA4}" type="parTrans" cxnId="{36C484DA-65D1-4019-A76D-1A1A787A9D0A}">
      <dgm:prSet/>
      <dgm:spPr/>
      <dgm:t>
        <a:bodyPr/>
        <a:lstStyle/>
        <a:p>
          <a:endParaRPr lang="ru-RU"/>
        </a:p>
      </dgm:t>
    </dgm:pt>
    <dgm:pt modelId="{3E029654-6D75-4D60-9A3F-B9C1B2EF0772}" type="sibTrans" cxnId="{36C484DA-65D1-4019-A76D-1A1A787A9D0A}">
      <dgm:prSet/>
      <dgm:spPr/>
      <dgm:t>
        <a:bodyPr/>
        <a:lstStyle/>
        <a:p>
          <a:endParaRPr lang="ru-RU"/>
        </a:p>
      </dgm:t>
    </dgm:pt>
    <dgm:pt modelId="{C01D4525-4E6B-499A-938A-6E4C72591C03}" type="pres">
      <dgm:prSet presAssocID="{014C7981-15F9-492D-84E5-28C4E22652BB}" presName="Name0" presStyleCnt="0">
        <dgm:presLayoutVars>
          <dgm:dir/>
          <dgm:animLvl val="lvl"/>
          <dgm:resizeHandles val="exact"/>
        </dgm:presLayoutVars>
      </dgm:prSet>
      <dgm:spPr/>
    </dgm:pt>
    <dgm:pt modelId="{961C51F4-298C-4420-9434-F77D68F98CF0}" type="pres">
      <dgm:prSet presAssocID="{EADC2E13-6ED8-41DD-AEB0-FEBD8A8AF91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79649-EB63-4391-B59C-3CED3796D0EB}" type="pres">
      <dgm:prSet presAssocID="{7C3D0EB8-0A6D-4FB8-BEFA-15DEC1350E28}" presName="parTxOnlySpace" presStyleCnt="0"/>
      <dgm:spPr/>
    </dgm:pt>
    <dgm:pt modelId="{0815B955-7815-4728-84B6-F2BB6550481A}" type="pres">
      <dgm:prSet presAssocID="{7D51B7AF-DB26-4083-B3C8-85473937DBB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E6815-562D-4D78-899F-6988B7C81AC9}" type="pres">
      <dgm:prSet presAssocID="{DDE5C602-D525-491B-BF35-5871581E7713}" presName="parTxOnlySpace" presStyleCnt="0"/>
      <dgm:spPr/>
    </dgm:pt>
    <dgm:pt modelId="{62726F48-4280-4558-B6BB-8B6E7059994F}" type="pres">
      <dgm:prSet presAssocID="{B35BE956-FC9A-44E0-973F-77D5874CE8D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60571-740A-46A0-8873-16FFD3A957A6}" srcId="{014C7981-15F9-492D-84E5-28C4E22652BB}" destId="{EADC2E13-6ED8-41DD-AEB0-FEBD8A8AF91A}" srcOrd="0" destOrd="0" parTransId="{0F4166B5-78E0-4E07-B0CB-250F9EDCF1D1}" sibTransId="{7C3D0EB8-0A6D-4FB8-BEFA-15DEC1350E28}"/>
    <dgm:cxn modelId="{BAFD6C88-2A21-4671-BBFF-C0618E9C325A}" type="presOf" srcId="{014C7981-15F9-492D-84E5-28C4E22652BB}" destId="{C01D4525-4E6B-499A-938A-6E4C72591C03}" srcOrd="0" destOrd="0" presId="urn:microsoft.com/office/officeart/2005/8/layout/chevron1"/>
    <dgm:cxn modelId="{C5AF5219-0A44-4B91-978F-C1A5490D4649}" type="presOf" srcId="{7D51B7AF-DB26-4083-B3C8-85473937DBBC}" destId="{0815B955-7815-4728-84B6-F2BB6550481A}" srcOrd="0" destOrd="0" presId="urn:microsoft.com/office/officeart/2005/8/layout/chevron1"/>
    <dgm:cxn modelId="{1A0BE2CD-2823-4373-A960-2C8DF8261E52}" type="presOf" srcId="{EADC2E13-6ED8-41DD-AEB0-FEBD8A8AF91A}" destId="{961C51F4-298C-4420-9434-F77D68F98CF0}" srcOrd="0" destOrd="0" presId="urn:microsoft.com/office/officeart/2005/8/layout/chevron1"/>
    <dgm:cxn modelId="{67C91861-0C26-42F9-AFD5-2FB29C5B6D06}" type="presOf" srcId="{B35BE956-FC9A-44E0-973F-77D5874CE8D2}" destId="{62726F48-4280-4558-B6BB-8B6E7059994F}" srcOrd="0" destOrd="0" presId="urn:microsoft.com/office/officeart/2005/8/layout/chevron1"/>
    <dgm:cxn modelId="{EBA483A8-EC0E-459C-9B05-C46C8D7A4DF5}" srcId="{014C7981-15F9-492D-84E5-28C4E22652BB}" destId="{7D51B7AF-DB26-4083-B3C8-85473937DBBC}" srcOrd="1" destOrd="0" parTransId="{A512084B-7596-450B-854D-66D967EAA56B}" sibTransId="{DDE5C602-D525-491B-BF35-5871581E7713}"/>
    <dgm:cxn modelId="{36C484DA-65D1-4019-A76D-1A1A787A9D0A}" srcId="{014C7981-15F9-492D-84E5-28C4E22652BB}" destId="{B35BE956-FC9A-44E0-973F-77D5874CE8D2}" srcOrd="2" destOrd="0" parTransId="{03A49DE3-538D-4255-A67E-4E4CD3120AA4}" sibTransId="{3E029654-6D75-4D60-9A3F-B9C1B2EF0772}"/>
    <dgm:cxn modelId="{8A0C7A5A-197D-4D33-953A-B126DD1CDDF0}" type="presParOf" srcId="{C01D4525-4E6B-499A-938A-6E4C72591C03}" destId="{961C51F4-298C-4420-9434-F77D68F98CF0}" srcOrd="0" destOrd="0" presId="urn:microsoft.com/office/officeart/2005/8/layout/chevron1"/>
    <dgm:cxn modelId="{9B594C23-F83D-43E0-A2BB-539D344D0EB0}" type="presParOf" srcId="{C01D4525-4E6B-499A-938A-6E4C72591C03}" destId="{13D79649-EB63-4391-B59C-3CED3796D0EB}" srcOrd="1" destOrd="0" presId="urn:microsoft.com/office/officeart/2005/8/layout/chevron1"/>
    <dgm:cxn modelId="{D0CCFF3B-5D0D-47A4-8F6B-6BEE6C357EB9}" type="presParOf" srcId="{C01D4525-4E6B-499A-938A-6E4C72591C03}" destId="{0815B955-7815-4728-84B6-F2BB6550481A}" srcOrd="2" destOrd="0" presId="urn:microsoft.com/office/officeart/2005/8/layout/chevron1"/>
    <dgm:cxn modelId="{1DEDF5C5-4C1B-4B50-B785-2F7BBD0C66CB}" type="presParOf" srcId="{C01D4525-4E6B-499A-938A-6E4C72591C03}" destId="{32FE6815-562D-4D78-899F-6988B7C81AC9}" srcOrd="3" destOrd="0" presId="urn:microsoft.com/office/officeart/2005/8/layout/chevron1"/>
    <dgm:cxn modelId="{4A9E5C62-4FBA-489A-AEA3-EB56F1C13CFC}" type="presParOf" srcId="{C01D4525-4E6B-499A-938A-6E4C72591C03}" destId="{62726F48-4280-4558-B6BB-8B6E7059994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BAFA4D-D720-411F-91C3-4C76F930B46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DAD9B8-DA28-4806-B825-8FA1F82E8B65}">
      <dgm:prSet phldrT="[Текст]" custT="1"/>
      <dgm:spPr/>
      <dgm:t>
        <a:bodyPr/>
        <a:lstStyle/>
        <a:p>
          <a:r>
            <a:rPr lang="ru-RU" sz="2500" dirty="0" smtClean="0"/>
            <a:t>Экономия формы</a:t>
          </a:r>
          <a:endParaRPr lang="ru-RU" sz="2500" dirty="0"/>
        </a:p>
      </dgm:t>
    </dgm:pt>
    <dgm:pt modelId="{BC0C0144-EC09-4B9C-9874-D9798C7382B7}" type="parTrans" cxnId="{415B5212-24D6-4E8A-9481-61086387C987}">
      <dgm:prSet/>
      <dgm:spPr/>
      <dgm:t>
        <a:bodyPr/>
        <a:lstStyle/>
        <a:p>
          <a:endParaRPr lang="ru-RU"/>
        </a:p>
      </dgm:t>
    </dgm:pt>
    <dgm:pt modelId="{7076C110-9FDD-46BD-AFF2-878ACF86511F}" type="sibTrans" cxnId="{415B5212-24D6-4E8A-9481-61086387C987}">
      <dgm:prSet/>
      <dgm:spPr/>
      <dgm:t>
        <a:bodyPr/>
        <a:lstStyle/>
        <a:p>
          <a:endParaRPr lang="ru-RU"/>
        </a:p>
      </dgm:t>
    </dgm:pt>
    <dgm:pt modelId="{177195B8-CFA6-41E3-96CA-98182D7A6AA1}">
      <dgm:prSet phldrT="[Текст]" custT="1"/>
      <dgm:spPr/>
      <dgm:t>
        <a:bodyPr/>
        <a:lstStyle/>
        <a:p>
          <a:r>
            <a:rPr lang="ru-RU" sz="2000" dirty="0" smtClean="0"/>
            <a:t>Простые, но полноценные решения</a:t>
          </a:r>
          <a:endParaRPr lang="ru-RU" sz="2000" dirty="0"/>
        </a:p>
      </dgm:t>
    </dgm:pt>
    <dgm:pt modelId="{AFDE4CF4-F3C9-43EC-9E9C-8A33970EA2B7}" type="parTrans" cxnId="{BD1A607F-6F6A-4D20-9C11-8492CDADEFC8}">
      <dgm:prSet/>
      <dgm:spPr/>
      <dgm:t>
        <a:bodyPr/>
        <a:lstStyle/>
        <a:p>
          <a:endParaRPr lang="ru-RU"/>
        </a:p>
      </dgm:t>
    </dgm:pt>
    <dgm:pt modelId="{6E9A4AA7-3F4F-411F-B501-CA37BC62CAB0}" type="sibTrans" cxnId="{BD1A607F-6F6A-4D20-9C11-8492CDADEFC8}">
      <dgm:prSet/>
      <dgm:spPr/>
      <dgm:t>
        <a:bodyPr/>
        <a:lstStyle/>
        <a:p>
          <a:endParaRPr lang="ru-RU"/>
        </a:p>
      </dgm:t>
    </dgm:pt>
    <dgm:pt modelId="{C41D672F-2179-4357-80FE-657DF9EB154A}">
      <dgm:prSet phldrT="[Текст]" custT="1"/>
      <dgm:spPr/>
      <dgm:t>
        <a:bodyPr/>
        <a:lstStyle/>
        <a:p>
          <a:r>
            <a:rPr lang="ru-RU" sz="2500" dirty="0" smtClean="0"/>
            <a:t>Качественное проектирование</a:t>
          </a:r>
          <a:endParaRPr lang="ru-RU" sz="2500" dirty="0"/>
        </a:p>
      </dgm:t>
    </dgm:pt>
    <dgm:pt modelId="{802CDDF2-F6B9-48C5-AE48-4F860480C8FE}" type="parTrans" cxnId="{CDA222F8-F743-4FDD-BFE5-D8BA2670B948}">
      <dgm:prSet/>
      <dgm:spPr/>
      <dgm:t>
        <a:bodyPr/>
        <a:lstStyle/>
        <a:p>
          <a:endParaRPr lang="ru-RU"/>
        </a:p>
      </dgm:t>
    </dgm:pt>
    <dgm:pt modelId="{4FB1C787-4E72-40C7-8FB2-A1D7EC753C64}" type="sibTrans" cxnId="{CDA222F8-F743-4FDD-BFE5-D8BA2670B948}">
      <dgm:prSet/>
      <dgm:spPr/>
      <dgm:t>
        <a:bodyPr/>
        <a:lstStyle/>
        <a:p>
          <a:endParaRPr lang="ru-RU"/>
        </a:p>
      </dgm:t>
    </dgm:pt>
    <dgm:pt modelId="{5C59B56E-5031-4029-B605-38F0DF7BC474}">
      <dgm:prSet phldrT="[Текст]" custT="1"/>
      <dgm:spPr/>
      <dgm:t>
        <a:bodyPr/>
        <a:lstStyle/>
        <a:p>
          <a:r>
            <a:rPr lang="ru-RU" sz="2000" dirty="0" smtClean="0"/>
            <a:t>Желание не единственная эмоция</a:t>
          </a:r>
          <a:endParaRPr lang="ru-RU" sz="2000" dirty="0"/>
        </a:p>
      </dgm:t>
    </dgm:pt>
    <dgm:pt modelId="{C14CBC36-0D10-4E4A-BF2F-EA43E4FB3B64}" type="parTrans" cxnId="{4D0C3488-A3DB-40B3-B798-7D91EFFF77B6}">
      <dgm:prSet/>
      <dgm:spPr/>
      <dgm:t>
        <a:bodyPr/>
        <a:lstStyle/>
        <a:p>
          <a:endParaRPr lang="ru-RU"/>
        </a:p>
      </dgm:t>
    </dgm:pt>
    <dgm:pt modelId="{5EE180F6-790B-4973-9902-FBC2AC78BE87}" type="sibTrans" cxnId="{4D0C3488-A3DB-40B3-B798-7D91EFFF77B6}">
      <dgm:prSet/>
      <dgm:spPr/>
      <dgm:t>
        <a:bodyPr/>
        <a:lstStyle/>
        <a:p>
          <a:endParaRPr lang="ru-RU"/>
        </a:p>
      </dgm:t>
    </dgm:pt>
    <dgm:pt modelId="{3EAA7E37-9E3A-47DD-A79C-DD7D5438F87F}">
      <dgm:prSet phldrT="[Текст]" custT="1"/>
      <dgm:spPr/>
      <dgm:t>
        <a:bodyPr/>
        <a:lstStyle/>
        <a:p>
          <a:r>
            <a:rPr lang="ru-RU" sz="2500" dirty="0" smtClean="0"/>
            <a:t>Стимулы и поддержка</a:t>
          </a:r>
          <a:endParaRPr lang="ru-RU" sz="2500" dirty="0"/>
        </a:p>
      </dgm:t>
    </dgm:pt>
    <dgm:pt modelId="{D6AE3FA9-2FA2-46E8-9E19-C79CE1260F05}" type="parTrans" cxnId="{FC9BDE5C-9651-49E2-90CE-F70B176473C0}">
      <dgm:prSet/>
      <dgm:spPr/>
      <dgm:t>
        <a:bodyPr/>
        <a:lstStyle/>
        <a:p>
          <a:endParaRPr lang="ru-RU"/>
        </a:p>
      </dgm:t>
    </dgm:pt>
    <dgm:pt modelId="{0B50259D-E8AE-49CD-900F-9451331EE5D3}" type="sibTrans" cxnId="{FC9BDE5C-9651-49E2-90CE-F70B176473C0}">
      <dgm:prSet/>
      <dgm:spPr/>
      <dgm:t>
        <a:bodyPr/>
        <a:lstStyle/>
        <a:p>
          <a:endParaRPr lang="ru-RU"/>
        </a:p>
      </dgm:t>
    </dgm:pt>
    <dgm:pt modelId="{A3BAA40C-DF72-4C58-B040-D83D221FC273}">
      <dgm:prSet phldrT="[Текст]" custT="1"/>
      <dgm:spPr/>
      <dgm:t>
        <a:bodyPr/>
        <a:lstStyle/>
        <a:p>
          <a:r>
            <a:rPr lang="ru-RU" sz="2000" dirty="0" smtClean="0"/>
            <a:t>Внутренняя целостность продукта</a:t>
          </a:r>
          <a:endParaRPr lang="ru-RU" sz="2000" dirty="0"/>
        </a:p>
      </dgm:t>
    </dgm:pt>
    <dgm:pt modelId="{C130D468-B0AA-43A0-986C-8016E1E7EF23}" type="parTrans" cxnId="{1D63E9ED-F2B6-4ADB-9D27-C9A4752FF58F}">
      <dgm:prSet/>
      <dgm:spPr/>
      <dgm:t>
        <a:bodyPr/>
        <a:lstStyle/>
        <a:p>
          <a:endParaRPr lang="ru-RU"/>
        </a:p>
      </dgm:t>
    </dgm:pt>
    <dgm:pt modelId="{7CA2D19F-D1CC-4BD3-8DDA-8792DA0EC6EE}" type="sibTrans" cxnId="{1D63E9ED-F2B6-4ADB-9D27-C9A4752FF58F}">
      <dgm:prSet/>
      <dgm:spPr/>
      <dgm:t>
        <a:bodyPr/>
        <a:lstStyle/>
        <a:p>
          <a:endParaRPr lang="ru-RU"/>
        </a:p>
      </dgm:t>
    </dgm:pt>
    <dgm:pt modelId="{E1AF82B4-C6AA-481F-B6A4-84F714D0317A}" type="pres">
      <dgm:prSet presAssocID="{A6BAFA4D-D720-411F-91C3-4C76F930B4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8F593-D491-4CF1-A757-89A17B5882E8}" type="pres">
      <dgm:prSet presAssocID="{8CDAD9B8-DA28-4806-B825-8FA1F82E8B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C12A2-92C2-4C2B-8ECF-5A77603CCC9E}" type="pres">
      <dgm:prSet presAssocID="{8CDAD9B8-DA28-4806-B825-8FA1F82E8B6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798C2-1830-4DAB-975B-E5B1D0478AB6}" type="pres">
      <dgm:prSet presAssocID="{C41D672F-2179-4357-80FE-657DF9EB15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88889-AE42-4D30-A6DA-E269033E2003}" type="pres">
      <dgm:prSet presAssocID="{C41D672F-2179-4357-80FE-657DF9EB154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6F6D0-69F9-4C71-8917-5BB95CED4B52}" type="pres">
      <dgm:prSet presAssocID="{3EAA7E37-9E3A-47DD-A79C-DD7D5438F8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FDB0-8D6A-4C4B-B1EA-F39262C21662}" type="pres">
      <dgm:prSet presAssocID="{3EAA7E37-9E3A-47DD-A79C-DD7D5438F87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42EFAE-BA80-47B0-ABBC-BEBAFDD638DE}" type="presOf" srcId="{A3BAA40C-DF72-4C58-B040-D83D221FC273}" destId="{E0388889-AE42-4D30-A6DA-E269033E2003}" srcOrd="0" destOrd="0" presId="urn:microsoft.com/office/officeart/2005/8/layout/vList2"/>
    <dgm:cxn modelId="{CDA222F8-F743-4FDD-BFE5-D8BA2670B948}" srcId="{A6BAFA4D-D720-411F-91C3-4C76F930B465}" destId="{C41D672F-2179-4357-80FE-657DF9EB154A}" srcOrd="1" destOrd="0" parTransId="{802CDDF2-F6B9-48C5-AE48-4F860480C8FE}" sibTransId="{4FB1C787-4E72-40C7-8FB2-A1D7EC753C64}"/>
    <dgm:cxn modelId="{19F20293-F498-4CE1-A088-79BACB2B0345}" type="presOf" srcId="{3EAA7E37-9E3A-47DD-A79C-DD7D5438F87F}" destId="{AE96F6D0-69F9-4C71-8917-5BB95CED4B52}" srcOrd="0" destOrd="0" presId="urn:microsoft.com/office/officeart/2005/8/layout/vList2"/>
    <dgm:cxn modelId="{FC9BDE5C-9651-49E2-90CE-F70B176473C0}" srcId="{A6BAFA4D-D720-411F-91C3-4C76F930B465}" destId="{3EAA7E37-9E3A-47DD-A79C-DD7D5438F87F}" srcOrd="2" destOrd="0" parTransId="{D6AE3FA9-2FA2-46E8-9E19-C79CE1260F05}" sibTransId="{0B50259D-E8AE-49CD-900F-9451331EE5D3}"/>
    <dgm:cxn modelId="{F15B2BCC-0D80-4D68-A010-149CADCF5836}" type="presOf" srcId="{A6BAFA4D-D720-411F-91C3-4C76F930B465}" destId="{E1AF82B4-C6AA-481F-B6A4-84F714D0317A}" srcOrd="0" destOrd="0" presId="urn:microsoft.com/office/officeart/2005/8/layout/vList2"/>
    <dgm:cxn modelId="{AFC549D9-EE2E-4F02-9FF3-F0C454006EA4}" type="presOf" srcId="{8CDAD9B8-DA28-4806-B825-8FA1F82E8B65}" destId="{62F8F593-D491-4CF1-A757-89A17B5882E8}" srcOrd="0" destOrd="0" presId="urn:microsoft.com/office/officeart/2005/8/layout/vList2"/>
    <dgm:cxn modelId="{7D33EA25-8F35-4CA8-B3DD-885DEFB3D986}" type="presOf" srcId="{C41D672F-2179-4357-80FE-657DF9EB154A}" destId="{A3C798C2-1830-4DAB-975B-E5B1D0478AB6}" srcOrd="0" destOrd="0" presId="urn:microsoft.com/office/officeart/2005/8/layout/vList2"/>
    <dgm:cxn modelId="{1D63E9ED-F2B6-4ADB-9D27-C9A4752FF58F}" srcId="{C41D672F-2179-4357-80FE-657DF9EB154A}" destId="{A3BAA40C-DF72-4C58-B040-D83D221FC273}" srcOrd="0" destOrd="0" parTransId="{C130D468-B0AA-43A0-986C-8016E1E7EF23}" sibTransId="{7CA2D19F-D1CC-4BD3-8DDA-8792DA0EC6EE}"/>
    <dgm:cxn modelId="{C7E3A1FE-931E-4C46-901D-5354BF1F078E}" type="presOf" srcId="{5C59B56E-5031-4029-B605-38F0DF7BC474}" destId="{5AF1FDB0-8D6A-4C4B-B1EA-F39262C21662}" srcOrd="0" destOrd="0" presId="urn:microsoft.com/office/officeart/2005/8/layout/vList2"/>
    <dgm:cxn modelId="{4D0C3488-A3DB-40B3-B798-7D91EFFF77B6}" srcId="{3EAA7E37-9E3A-47DD-A79C-DD7D5438F87F}" destId="{5C59B56E-5031-4029-B605-38F0DF7BC474}" srcOrd="0" destOrd="0" parTransId="{C14CBC36-0D10-4E4A-BF2F-EA43E4FB3B64}" sibTransId="{5EE180F6-790B-4973-9902-FBC2AC78BE87}"/>
    <dgm:cxn modelId="{BD1A607F-6F6A-4D20-9C11-8492CDADEFC8}" srcId="{8CDAD9B8-DA28-4806-B825-8FA1F82E8B65}" destId="{177195B8-CFA6-41E3-96CA-98182D7A6AA1}" srcOrd="0" destOrd="0" parTransId="{AFDE4CF4-F3C9-43EC-9E9C-8A33970EA2B7}" sibTransId="{6E9A4AA7-3F4F-411F-B501-CA37BC62CAB0}"/>
    <dgm:cxn modelId="{22BC9B82-4D93-4EFD-89C4-E8CA86B0600A}" type="presOf" srcId="{177195B8-CFA6-41E3-96CA-98182D7A6AA1}" destId="{823C12A2-92C2-4C2B-8ECF-5A77603CCC9E}" srcOrd="0" destOrd="0" presId="urn:microsoft.com/office/officeart/2005/8/layout/vList2"/>
    <dgm:cxn modelId="{415B5212-24D6-4E8A-9481-61086387C987}" srcId="{A6BAFA4D-D720-411F-91C3-4C76F930B465}" destId="{8CDAD9B8-DA28-4806-B825-8FA1F82E8B65}" srcOrd="0" destOrd="0" parTransId="{BC0C0144-EC09-4B9C-9874-D9798C7382B7}" sibTransId="{7076C110-9FDD-46BD-AFF2-878ACF86511F}"/>
    <dgm:cxn modelId="{4BD47CA6-F4C0-44DA-A866-1A2ACF6F443B}" type="presParOf" srcId="{E1AF82B4-C6AA-481F-B6A4-84F714D0317A}" destId="{62F8F593-D491-4CF1-A757-89A17B5882E8}" srcOrd="0" destOrd="0" presId="urn:microsoft.com/office/officeart/2005/8/layout/vList2"/>
    <dgm:cxn modelId="{499AB458-9188-484C-826B-A63CA7F45641}" type="presParOf" srcId="{E1AF82B4-C6AA-481F-B6A4-84F714D0317A}" destId="{823C12A2-92C2-4C2B-8ECF-5A77603CCC9E}" srcOrd="1" destOrd="0" presId="urn:microsoft.com/office/officeart/2005/8/layout/vList2"/>
    <dgm:cxn modelId="{FF0601B1-3F55-49B7-A1D4-FB4705443205}" type="presParOf" srcId="{E1AF82B4-C6AA-481F-B6A4-84F714D0317A}" destId="{A3C798C2-1830-4DAB-975B-E5B1D0478AB6}" srcOrd="2" destOrd="0" presId="urn:microsoft.com/office/officeart/2005/8/layout/vList2"/>
    <dgm:cxn modelId="{2AF55390-1AC4-40C8-9F19-E51D64F4BA0E}" type="presParOf" srcId="{E1AF82B4-C6AA-481F-B6A4-84F714D0317A}" destId="{E0388889-AE42-4D30-A6DA-E269033E2003}" srcOrd="3" destOrd="0" presId="urn:microsoft.com/office/officeart/2005/8/layout/vList2"/>
    <dgm:cxn modelId="{E2AC41A7-9E4D-4AB9-A059-4FD9513943F3}" type="presParOf" srcId="{E1AF82B4-C6AA-481F-B6A4-84F714D0317A}" destId="{AE96F6D0-69F9-4C71-8917-5BB95CED4B52}" srcOrd="4" destOrd="0" presId="urn:microsoft.com/office/officeart/2005/8/layout/vList2"/>
    <dgm:cxn modelId="{15623D47-ED98-4B39-BB4D-33EFCB57BEA5}" type="presParOf" srcId="{E1AF82B4-C6AA-481F-B6A4-84F714D0317A}" destId="{5AF1FDB0-8D6A-4C4B-B1EA-F39262C2166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2E2F2F-978E-440B-A0D9-F0FE1019987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326D1F-84E5-4BD9-ACD8-4DEB0016FA2F}">
      <dgm:prSet phldrT="[Текст]"/>
      <dgm:spPr/>
      <dgm:t>
        <a:bodyPr/>
        <a:lstStyle/>
        <a:p>
          <a:r>
            <a:rPr lang="ru-RU" dirty="0" smtClean="0"/>
            <a:t>Позиционирования</a:t>
          </a:r>
          <a:endParaRPr lang="ru-RU" dirty="0"/>
        </a:p>
      </dgm:t>
    </dgm:pt>
    <dgm:pt modelId="{1E5F3721-9292-4F92-9170-343C8258C0D8}" type="parTrans" cxnId="{5B0E14F2-32DA-41E5-9006-E7BB6249D377}">
      <dgm:prSet/>
      <dgm:spPr/>
      <dgm:t>
        <a:bodyPr/>
        <a:lstStyle/>
        <a:p>
          <a:endParaRPr lang="ru-RU"/>
        </a:p>
      </dgm:t>
    </dgm:pt>
    <dgm:pt modelId="{F26FBFE6-6893-4AC2-B2A7-CA87A88E6BE9}" type="sibTrans" cxnId="{5B0E14F2-32DA-41E5-9006-E7BB6249D377}">
      <dgm:prSet/>
      <dgm:spPr/>
      <dgm:t>
        <a:bodyPr/>
        <a:lstStyle/>
        <a:p>
          <a:endParaRPr lang="ru-RU"/>
        </a:p>
      </dgm:t>
    </dgm:pt>
    <dgm:pt modelId="{F56B1738-2029-4C07-BD4A-A07F8402B455}">
      <dgm:prSet phldrT="[Текст]" custT="1"/>
      <dgm:spPr/>
      <dgm:t>
        <a:bodyPr/>
        <a:lstStyle/>
        <a:p>
          <a:r>
            <a:rPr lang="ru-RU" sz="1800" dirty="0" smtClean="0"/>
            <a:t>Помогают определить тип продукта в отношении к пользователю</a:t>
          </a:r>
          <a:endParaRPr lang="ru-RU" sz="1800" dirty="0"/>
        </a:p>
      </dgm:t>
    </dgm:pt>
    <dgm:pt modelId="{8DDB1974-AED7-4972-B6F5-9A5EC31A876C}" type="parTrans" cxnId="{85716C5A-022D-4F68-B876-64CD99AEFEF4}">
      <dgm:prSet/>
      <dgm:spPr/>
      <dgm:t>
        <a:bodyPr/>
        <a:lstStyle/>
        <a:p>
          <a:endParaRPr lang="ru-RU"/>
        </a:p>
      </dgm:t>
    </dgm:pt>
    <dgm:pt modelId="{59E635BE-088C-4EB8-B015-4DE0B8D482D8}" type="sibTrans" cxnId="{85716C5A-022D-4F68-B876-64CD99AEFEF4}">
      <dgm:prSet/>
      <dgm:spPr/>
      <dgm:t>
        <a:bodyPr/>
        <a:lstStyle/>
        <a:p>
          <a:endParaRPr lang="ru-RU"/>
        </a:p>
      </dgm:t>
    </dgm:pt>
    <dgm:pt modelId="{56A8DD6F-E2B5-4FBA-B1BB-DEE464C7B249}">
      <dgm:prSet phldrT="[Текст]"/>
      <dgm:spPr/>
      <dgm:t>
        <a:bodyPr/>
        <a:lstStyle/>
        <a:p>
          <a:r>
            <a:rPr lang="ru-RU" dirty="0" smtClean="0"/>
            <a:t>Структурные</a:t>
          </a:r>
          <a:endParaRPr lang="ru-RU" dirty="0"/>
        </a:p>
      </dgm:t>
    </dgm:pt>
    <dgm:pt modelId="{89014987-062A-40D5-BFC9-08C309DEB2B8}" type="parTrans" cxnId="{356430F1-29F0-4916-B40F-D2D277852DA1}">
      <dgm:prSet/>
      <dgm:spPr/>
      <dgm:t>
        <a:bodyPr/>
        <a:lstStyle/>
        <a:p>
          <a:endParaRPr lang="ru-RU"/>
        </a:p>
      </dgm:t>
    </dgm:pt>
    <dgm:pt modelId="{844561EA-111A-4C09-A46C-C47655B61365}" type="sibTrans" cxnId="{356430F1-29F0-4916-B40F-D2D277852DA1}">
      <dgm:prSet/>
      <dgm:spPr/>
      <dgm:t>
        <a:bodyPr/>
        <a:lstStyle/>
        <a:p>
          <a:endParaRPr lang="ru-RU"/>
        </a:p>
      </dgm:t>
    </dgm:pt>
    <dgm:pt modelId="{130775EC-0A77-42A9-B448-536A2B03CB7C}">
      <dgm:prSet phldrT="[Текст]"/>
      <dgm:spPr/>
      <dgm:t>
        <a:bodyPr/>
        <a:lstStyle/>
        <a:p>
          <a:r>
            <a:rPr lang="ru-RU" dirty="0" smtClean="0"/>
            <a:t>Поведенческие</a:t>
          </a:r>
          <a:endParaRPr lang="ru-RU" dirty="0"/>
        </a:p>
      </dgm:t>
    </dgm:pt>
    <dgm:pt modelId="{ED01E66B-0B2D-4CAE-83F7-831E6CADE35D}" type="parTrans" cxnId="{80B3BE2F-2252-49E9-B43A-5521FB783E3D}">
      <dgm:prSet/>
      <dgm:spPr/>
      <dgm:t>
        <a:bodyPr/>
        <a:lstStyle/>
        <a:p>
          <a:endParaRPr lang="ru-RU"/>
        </a:p>
      </dgm:t>
    </dgm:pt>
    <dgm:pt modelId="{CB0A3ABA-682C-4E69-82E9-90FA2F1EFC39}" type="sibTrans" cxnId="{80B3BE2F-2252-49E9-B43A-5521FB783E3D}">
      <dgm:prSet/>
      <dgm:spPr/>
      <dgm:t>
        <a:bodyPr/>
        <a:lstStyle/>
        <a:p>
          <a:endParaRPr lang="ru-RU"/>
        </a:p>
      </dgm:t>
    </dgm:pt>
    <dgm:pt modelId="{88E03039-00A6-471B-A6F9-283277A40401}">
      <dgm:prSet phldrT="[Текст]" custT="1"/>
      <dgm:spPr/>
      <dgm:t>
        <a:bodyPr/>
        <a:lstStyle/>
        <a:p>
          <a:r>
            <a:rPr lang="ru-RU" sz="1800" dirty="0" smtClean="0"/>
            <a:t>Отвечают за конкретные взаимодействия с элементами интерфейса</a:t>
          </a:r>
          <a:endParaRPr lang="ru-RU" sz="1800" dirty="0"/>
        </a:p>
      </dgm:t>
    </dgm:pt>
    <dgm:pt modelId="{5DA0C4C4-D505-4AC4-983B-0CB3256E1A00}" type="parTrans" cxnId="{7ACD691B-31FA-4E25-AFD0-CE3F7DDCC6B5}">
      <dgm:prSet/>
      <dgm:spPr/>
      <dgm:t>
        <a:bodyPr/>
        <a:lstStyle/>
        <a:p>
          <a:endParaRPr lang="ru-RU"/>
        </a:p>
      </dgm:t>
    </dgm:pt>
    <dgm:pt modelId="{CEF96070-6BBC-47C3-84CA-44EC8C7045C3}" type="sibTrans" cxnId="{7ACD691B-31FA-4E25-AFD0-CE3F7DDCC6B5}">
      <dgm:prSet/>
      <dgm:spPr/>
      <dgm:t>
        <a:bodyPr/>
        <a:lstStyle/>
        <a:p>
          <a:endParaRPr lang="ru-RU"/>
        </a:p>
      </dgm:t>
    </dgm:pt>
    <dgm:pt modelId="{93459BD3-0001-4B68-B84B-CBD722BE2EF1}">
      <dgm:prSet phldrT="[Текст]" custT="1"/>
      <dgm:spPr/>
      <dgm:t>
        <a:bodyPr/>
        <a:lstStyle/>
        <a:p>
          <a:r>
            <a:rPr lang="ru-RU" sz="1800" dirty="0" smtClean="0"/>
            <a:t>Управляют отображением информации и функциональных элементов на экране</a:t>
          </a:r>
          <a:endParaRPr lang="ru-RU" sz="1800" dirty="0"/>
        </a:p>
      </dgm:t>
    </dgm:pt>
    <dgm:pt modelId="{B9B82EE8-33F0-4449-B9E2-6E64A1BB4997}" type="sibTrans" cxnId="{A4E858EB-3A9A-4BC1-8E1D-43C927C07D8C}">
      <dgm:prSet/>
      <dgm:spPr/>
      <dgm:t>
        <a:bodyPr/>
        <a:lstStyle/>
        <a:p>
          <a:endParaRPr lang="ru-RU"/>
        </a:p>
      </dgm:t>
    </dgm:pt>
    <dgm:pt modelId="{11792544-E059-4BB0-AE5B-ED89CF7A62D6}" type="parTrans" cxnId="{A4E858EB-3A9A-4BC1-8E1D-43C927C07D8C}">
      <dgm:prSet/>
      <dgm:spPr/>
      <dgm:t>
        <a:bodyPr/>
        <a:lstStyle/>
        <a:p>
          <a:endParaRPr lang="ru-RU"/>
        </a:p>
      </dgm:t>
    </dgm:pt>
    <dgm:pt modelId="{95AFE42D-B4FB-4CD0-9A6E-3F67887E7180}" type="pres">
      <dgm:prSet presAssocID="{F52E2F2F-978E-440B-A0D9-F0FE1019987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54064E-639C-43D5-ACFA-3C7CBCDB56FC}" type="pres">
      <dgm:prSet presAssocID="{5F326D1F-84E5-4BD9-ACD8-4DEB0016FA2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20B94-C10D-4639-92CC-B45DF4417E75}" type="pres">
      <dgm:prSet presAssocID="{5F326D1F-84E5-4BD9-ACD8-4DEB0016FA2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06105-365C-4B0F-A2E1-CF4D5555C19B}" type="pres">
      <dgm:prSet presAssocID="{56A8DD6F-E2B5-4FBA-B1BB-DEE464C7B24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5A2B3-FEDC-4AAD-A10E-62562EE41A4C}" type="pres">
      <dgm:prSet presAssocID="{56A8DD6F-E2B5-4FBA-B1BB-DEE464C7B24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BA058-A5DD-456E-BD90-6D0D2F73989A}" type="pres">
      <dgm:prSet presAssocID="{130775EC-0A77-42A9-B448-536A2B03CB7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266AA-4B91-4EEF-BAF9-88C1E78923B9}" type="pres">
      <dgm:prSet presAssocID="{130775EC-0A77-42A9-B448-536A2B03CB7C}" presName="childText3" presStyleLbl="solidAlignAcc1" presStyleIdx="2" presStyleCnt="3" custScaleX="98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003EED-9565-45FC-877A-92A4DA1020F0}" type="presOf" srcId="{88E03039-00A6-471B-A6F9-283277A40401}" destId="{074266AA-4B91-4EEF-BAF9-88C1E78923B9}" srcOrd="0" destOrd="0" presId="urn:microsoft.com/office/officeart/2009/3/layout/IncreasingArrowsProcess"/>
    <dgm:cxn modelId="{5B0E14F2-32DA-41E5-9006-E7BB6249D377}" srcId="{F52E2F2F-978E-440B-A0D9-F0FE1019987F}" destId="{5F326D1F-84E5-4BD9-ACD8-4DEB0016FA2F}" srcOrd="0" destOrd="0" parTransId="{1E5F3721-9292-4F92-9170-343C8258C0D8}" sibTransId="{F26FBFE6-6893-4AC2-B2A7-CA87A88E6BE9}"/>
    <dgm:cxn modelId="{80B3BE2F-2252-49E9-B43A-5521FB783E3D}" srcId="{F52E2F2F-978E-440B-A0D9-F0FE1019987F}" destId="{130775EC-0A77-42A9-B448-536A2B03CB7C}" srcOrd="2" destOrd="0" parTransId="{ED01E66B-0B2D-4CAE-83F7-831E6CADE35D}" sibTransId="{CB0A3ABA-682C-4E69-82E9-90FA2F1EFC39}"/>
    <dgm:cxn modelId="{7ACD691B-31FA-4E25-AFD0-CE3F7DDCC6B5}" srcId="{130775EC-0A77-42A9-B448-536A2B03CB7C}" destId="{88E03039-00A6-471B-A6F9-283277A40401}" srcOrd="0" destOrd="0" parTransId="{5DA0C4C4-D505-4AC4-983B-0CB3256E1A00}" sibTransId="{CEF96070-6BBC-47C3-84CA-44EC8C7045C3}"/>
    <dgm:cxn modelId="{E27963C8-8CEC-402C-BCBE-E54407B93D14}" type="presOf" srcId="{F56B1738-2029-4C07-BD4A-A07F8402B455}" destId="{53E20B94-C10D-4639-92CC-B45DF4417E75}" srcOrd="0" destOrd="0" presId="urn:microsoft.com/office/officeart/2009/3/layout/IncreasingArrowsProcess"/>
    <dgm:cxn modelId="{E131317B-2CD0-4C75-920D-CA3082139921}" type="presOf" srcId="{5F326D1F-84E5-4BD9-ACD8-4DEB0016FA2F}" destId="{5354064E-639C-43D5-ACFA-3C7CBCDB56FC}" srcOrd="0" destOrd="0" presId="urn:microsoft.com/office/officeart/2009/3/layout/IncreasingArrowsProcess"/>
    <dgm:cxn modelId="{A4E858EB-3A9A-4BC1-8E1D-43C927C07D8C}" srcId="{56A8DD6F-E2B5-4FBA-B1BB-DEE464C7B249}" destId="{93459BD3-0001-4B68-B84B-CBD722BE2EF1}" srcOrd="0" destOrd="0" parTransId="{11792544-E059-4BB0-AE5B-ED89CF7A62D6}" sibTransId="{B9B82EE8-33F0-4449-B9E2-6E64A1BB4997}"/>
    <dgm:cxn modelId="{3EF876C0-09D6-4976-A397-990C45ACC16C}" type="presOf" srcId="{56A8DD6F-E2B5-4FBA-B1BB-DEE464C7B249}" destId="{6DB06105-365C-4B0F-A2E1-CF4D5555C19B}" srcOrd="0" destOrd="0" presId="urn:microsoft.com/office/officeart/2009/3/layout/IncreasingArrowsProcess"/>
    <dgm:cxn modelId="{A542D42C-92CD-49AC-BE28-A6E3DED2BF88}" type="presOf" srcId="{93459BD3-0001-4B68-B84B-CBD722BE2EF1}" destId="{B845A2B3-FEDC-4AAD-A10E-62562EE41A4C}" srcOrd="0" destOrd="0" presId="urn:microsoft.com/office/officeart/2009/3/layout/IncreasingArrowsProcess"/>
    <dgm:cxn modelId="{1E61043D-1530-45B1-86AC-BABA7049CDE7}" type="presOf" srcId="{F52E2F2F-978E-440B-A0D9-F0FE1019987F}" destId="{95AFE42D-B4FB-4CD0-9A6E-3F67887E7180}" srcOrd="0" destOrd="0" presId="urn:microsoft.com/office/officeart/2009/3/layout/IncreasingArrowsProcess"/>
    <dgm:cxn modelId="{E5866748-2D21-44B5-9DC5-A37EAACFA249}" type="presOf" srcId="{130775EC-0A77-42A9-B448-536A2B03CB7C}" destId="{CEDBA058-A5DD-456E-BD90-6D0D2F73989A}" srcOrd="0" destOrd="0" presId="urn:microsoft.com/office/officeart/2009/3/layout/IncreasingArrowsProcess"/>
    <dgm:cxn modelId="{356430F1-29F0-4916-B40F-D2D277852DA1}" srcId="{F52E2F2F-978E-440B-A0D9-F0FE1019987F}" destId="{56A8DD6F-E2B5-4FBA-B1BB-DEE464C7B249}" srcOrd="1" destOrd="0" parTransId="{89014987-062A-40D5-BFC9-08C309DEB2B8}" sibTransId="{844561EA-111A-4C09-A46C-C47655B61365}"/>
    <dgm:cxn modelId="{85716C5A-022D-4F68-B876-64CD99AEFEF4}" srcId="{5F326D1F-84E5-4BD9-ACD8-4DEB0016FA2F}" destId="{F56B1738-2029-4C07-BD4A-A07F8402B455}" srcOrd="0" destOrd="0" parTransId="{8DDB1974-AED7-4972-B6F5-9A5EC31A876C}" sibTransId="{59E635BE-088C-4EB8-B015-4DE0B8D482D8}"/>
    <dgm:cxn modelId="{6A5EF3EC-9B15-4AAF-9965-8FAD3830931A}" type="presParOf" srcId="{95AFE42D-B4FB-4CD0-9A6E-3F67887E7180}" destId="{5354064E-639C-43D5-ACFA-3C7CBCDB56FC}" srcOrd="0" destOrd="0" presId="urn:microsoft.com/office/officeart/2009/3/layout/IncreasingArrowsProcess"/>
    <dgm:cxn modelId="{6D569625-10B2-4BA9-A60C-7B62140BCE2A}" type="presParOf" srcId="{95AFE42D-B4FB-4CD0-9A6E-3F67887E7180}" destId="{53E20B94-C10D-4639-92CC-B45DF4417E75}" srcOrd="1" destOrd="0" presId="urn:microsoft.com/office/officeart/2009/3/layout/IncreasingArrowsProcess"/>
    <dgm:cxn modelId="{683E4794-09A6-4E2E-954E-426E3AF65A76}" type="presParOf" srcId="{95AFE42D-B4FB-4CD0-9A6E-3F67887E7180}" destId="{6DB06105-365C-4B0F-A2E1-CF4D5555C19B}" srcOrd="2" destOrd="0" presId="urn:microsoft.com/office/officeart/2009/3/layout/IncreasingArrowsProcess"/>
    <dgm:cxn modelId="{529757D5-D6CA-4BD7-9F15-E7C50B82633D}" type="presParOf" srcId="{95AFE42D-B4FB-4CD0-9A6E-3F67887E7180}" destId="{B845A2B3-FEDC-4AAD-A10E-62562EE41A4C}" srcOrd="3" destOrd="0" presId="urn:microsoft.com/office/officeart/2009/3/layout/IncreasingArrowsProcess"/>
    <dgm:cxn modelId="{1D7AD86B-E9B8-4A1C-971E-956BB97B8851}" type="presParOf" srcId="{95AFE42D-B4FB-4CD0-9A6E-3F67887E7180}" destId="{CEDBA058-A5DD-456E-BD90-6D0D2F73989A}" srcOrd="4" destOrd="0" presId="urn:microsoft.com/office/officeart/2009/3/layout/IncreasingArrowsProcess"/>
    <dgm:cxn modelId="{7A9C2A7E-5A51-4045-A0A8-FCF125EC37F4}" type="presParOf" srcId="{95AFE42D-B4FB-4CD0-9A6E-3F67887E7180}" destId="{074266AA-4B91-4EEF-BAF9-88C1E78923B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953A65-C797-48DC-8200-788D79ADE41E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B51751-34EB-4361-9398-AFEE55C46028}">
      <dgm:prSet phldrT="[Текст]"/>
      <dgm:spPr/>
      <dgm:t>
        <a:bodyPr/>
        <a:lstStyle/>
        <a:p>
          <a:r>
            <a:rPr lang="ru-RU" dirty="0" smtClean="0"/>
            <a:t>Графический дизайн</a:t>
          </a:r>
          <a:endParaRPr lang="ru-RU" dirty="0"/>
        </a:p>
      </dgm:t>
    </dgm:pt>
    <dgm:pt modelId="{708D395E-6EB7-4685-A215-1296854EEC7C}" type="parTrans" cxnId="{A02DCB5F-F162-4DA6-83D5-1E5BBD10F106}">
      <dgm:prSet/>
      <dgm:spPr/>
      <dgm:t>
        <a:bodyPr/>
        <a:lstStyle/>
        <a:p>
          <a:endParaRPr lang="ru-RU"/>
        </a:p>
      </dgm:t>
    </dgm:pt>
    <dgm:pt modelId="{8A1F4093-B1D6-41FB-B6A7-15A65B1864C6}" type="sibTrans" cxnId="{A02DCB5F-F162-4DA6-83D5-1E5BBD10F106}">
      <dgm:prSet/>
      <dgm:spPr/>
      <dgm:t>
        <a:bodyPr/>
        <a:lstStyle/>
        <a:p>
          <a:endParaRPr lang="ru-RU"/>
        </a:p>
      </dgm:t>
    </dgm:pt>
    <dgm:pt modelId="{9BFF7721-2EBD-4EBC-8E4A-59F32BCE25B0}">
      <dgm:prSet phldrT="[Текст]"/>
      <dgm:spPr/>
      <dgm:t>
        <a:bodyPr/>
        <a:lstStyle/>
        <a:p>
          <a:r>
            <a:rPr lang="ru-RU" dirty="0" smtClean="0"/>
            <a:t>Красивая внешность интерфейсов</a:t>
          </a:r>
          <a:endParaRPr lang="ru-RU" dirty="0"/>
        </a:p>
      </dgm:t>
    </dgm:pt>
    <dgm:pt modelId="{1800B7CB-3B3E-4D25-8EFF-09591AE91AD9}" type="parTrans" cxnId="{398D7999-70D4-4B4A-B235-90CD1411D185}">
      <dgm:prSet/>
      <dgm:spPr/>
      <dgm:t>
        <a:bodyPr/>
        <a:lstStyle/>
        <a:p>
          <a:endParaRPr lang="ru-RU"/>
        </a:p>
      </dgm:t>
    </dgm:pt>
    <dgm:pt modelId="{9B2A6DF9-1A45-47F1-B8C2-7EDC7BD4F0AF}" type="sibTrans" cxnId="{398D7999-70D4-4B4A-B235-90CD1411D185}">
      <dgm:prSet/>
      <dgm:spPr/>
      <dgm:t>
        <a:bodyPr/>
        <a:lstStyle/>
        <a:p>
          <a:endParaRPr lang="ru-RU"/>
        </a:p>
      </dgm:t>
    </dgm:pt>
    <dgm:pt modelId="{BC1636A5-2CF0-48A6-A431-D0D1C1F73944}">
      <dgm:prSet phldrT="[Текст]"/>
      <dgm:spPr/>
      <dgm:t>
        <a:bodyPr/>
        <a:lstStyle/>
        <a:p>
          <a:r>
            <a:rPr lang="ru-RU" dirty="0" smtClean="0"/>
            <a:t>Визуальный информационный дизайн</a:t>
          </a:r>
          <a:endParaRPr lang="ru-RU" dirty="0"/>
        </a:p>
      </dgm:t>
    </dgm:pt>
    <dgm:pt modelId="{4877F706-5096-460E-AA2C-E8FD8AECA877}" type="parTrans" cxnId="{044A39E8-BEE0-4C75-831F-D108F10D0034}">
      <dgm:prSet/>
      <dgm:spPr/>
      <dgm:t>
        <a:bodyPr/>
        <a:lstStyle/>
        <a:p>
          <a:endParaRPr lang="ru-RU"/>
        </a:p>
      </dgm:t>
    </dgm:pt>
    <dgm:pt modelId="{261AEFDE-3DD1-4750-A921-56240D3E4C3A}" type="sibTrans" cxnId="{044A39E8-BEE0-4C75-831F-D108F10D0034}">
      <dgm:prSet/>
      <dgm:spPr/>
      <dgm:t>
        <a:bodyPr/>
        <a:lstStyle/>
        <a:p>
          <a:endParaRPr lang="ru-RU"/>
        </a:p>
      </dgm:t>
    </dgm:pt>
    <dgm:pt modelId="{7B8B33D9-9A42-4607-B034-CD31C782BF2E}">
      <dgm:prSet phldrT="[Текст]"/>
      <dgm:spPr/>
      <dgm:t>
        <a:bodyPr/>
        <a:lstStyle/>
        <a:p>
          <a:r>
            <a:rPr lang="ru-RU" dirty="0" smtClean="0"/>
            <a:t>Визуализация данных, содержимого и средств навигации</a:t>
          </a:r>
          <a:endParaRPr lang="ru-RU" dirty="0"/>
        </a:p>
      </dgm:t>
    </dgm:pt>
    <dgm:pt modelId="{F03A0623-24C3-48F9-ACEF-B28042965D27}" type="parTrans" cxnId="{9F4B2598-2340-4189-896B-93E8942E49F2}">
      <dgm:prSet/>
      <dgm:spPr/>
      <dgm:t>
        <a:bodyPr/>
        <a:lstStyle/>
        <a:p>
          <a:endParaRPr lang="ru-RU"/>
        </a:p>
      </dgm:t>
    </dgm:pt>
    <dgm:pt modelId="{799CE9D5-CFE8-4986-A7EC-872BB07F74A8}" type="sibTrans" cxnId="{9F4B2598-2340-4189-896B-93E8942E49F2}">
      <dgm:prSet/>
      <dgm:spPr/>
      <dgm:t>
        <a:bodyPr/>
        <a:lstStyle/>
        <a:p>
          <a:endParaRPr lang="ru-RU"/>
        </a:p>
      </dgm:t>
    </dgm:pt>
    <dgm:pt modelId="{902457B7-E293-4166-AC26-4796D3405AC4}">
      <dgm:prSet phldrT="[Текст]"/>
      <dgm:spPr/>
      <dgm:t>
        <a:bodyPr/>
        <a:lstStyle/>
        <a:p>
          <a:r>
            <a:rPr lang="ru-RU" dirty="0" smtClean="0"/>
            <a:t>Тон, стиль, композиция</a:t>
          </a:r>
          <a:endParaRPr lang="ru-RU" dirty="0"/>
        </a:p>
      </dgm:t>
    </dgm:pt>
    <dgm:pt modelId="{0BF85968-092C-44A5-9740-C8684CE27C0A}" type="parTrans" cxnId="{FC5D2365-ABEC-47D0-B3EB-612AE8D014BB}">
      <dgm:prSet/>
      <dgm:spPr/>
      <dgm:t>
        <a:bodyPr/>
        <a:lstStyle/>
        <a:p>
          <a:endParaRPr lang="ru-RU"/>
        </a:p>
      </dgm:t>
    </dgm:pt>
    <dgm:pt modelId="{CEA3382E-587A-47FD-A7AB-AEC489B51A5F}" type="sibTrans" cxnId="{FC5D2365-ABEC-47D0-B3EB-612AE8D014BB}">
      <dgm:prSet/>
      <dgm:spPr/>
      <dgm:t>
        <a:bodyPr/>
        <a:lstStyle/>
        <a:p>
          <a:endParaRPr lang="ru-RU"/>
        </a:p>
      </dgm:t>
    </dgm:pt>
    <dgm:pt modelId="{712E0B63-05E8-493F-A8F5-A138C8DDE314}">
      <dgm:prSet phldrT="[Текст]"/>
      <dgm:spPr/>
      <dgm:t>
        <a:bodyPr/>
        <a:lstStyle/>
        <a:p>
          <a:r>
            <a:rPr lang="ru-RU" dirty="0" smtClean="0"/>
            <a:t>Цвет, форма, расположение, масштаб</a:t>
          </a:r>
        </a:p>
      </dgm:t>
    </dgm:pt>
    <dgm:pt modelId="{1FA347CB-4DB4-4812-A6F9-05841F8929BE}" type="parTrans" cxnId="{B59F95A7-FF85-45A9-BC02-237452EF0D36}">
      <dgm:prSet/>
      <dgm:spPr/>
      <dgm:t>
        <a:bodyPr/>
        <a:lstStyle/>
        <a:p>
          <a:endParaRPr lang="ru-RU"/>
        </a:p>
      </dgm:t>
    </dgm:pt>
    <dgm:pt modelId="{F4A8532C-1350-4787-B94C-47EA2665B41C}" type="sibTrans" cxnId="{B59F95A7-FF85-45A9-BC02-237452EF0D36}">
      <dgm:prSet/>
      <dgm:spPr/>
      <dgm:t>
        <a:bodyPr/>
        <a:lstStyle/>
        <a:p>
          <a:endParaRPr lang="ru-RU"/>
        </a:p>
      </dgm:t>
    </dgm:pt>
    <dgm:pt modelId="{9955B252-360F-4EEE-B656-CF93502381C4}">
      <dgm:prSet phldrT="[Текст]"/>
      <dgm:spPr/>
      <dgm:t>
        <a:bodyPr/>
        <a:lstStyle/>
        <a:p>
          <a:r>
            <a:rPr lang="ru-RU" dirty="0" smtClean="0"/>
            <a:t>Графики, диаграммы и пр.</a:t>
          </a:r>
        </a:p>
      </dgm:t>
    </dgm:pt>
    <dgm:pt modelId="{F1C52547-71BD-4A38-9000-49A76C2B8BED}" type="parTrans" cxnId="{E91855CC-7F53-4A8E-9EFA-A653B7422BB0}">
      <dgm:prSet/>
      <dgm:spPr/>
      <dgm:t>
        <a:bodyPr/>
        <a:lstStyle/>
        <a:p>
          <a:endParaRPr lang="ru-RU"/>
        </a:p>
      </dgm:t>
    </dgm:pt>
    <dgm:pt modelId="{2D3EE7CD-21A0-4EE9-A527-05DB738936F0}" type="sibTrans" cxnId="{E91855CC-7F53-4A8E-9EFA-A653B7422BB0}">
      <dgm:prSet/>
      <dgm:spPr/>
      <dgm:t>
        <a:bodyPr/>
        <a:lstStyle/>
        <a:p>
          <a:endParaRPr lang="ru-RU"/>
        </a:p>
      </dgm:t>
    </dgm:pt>
    <dgm:pt modelId="{6DCE86B7-9722-4557-A0C1-A75D401CDB98}">
      <dgm:prSet phldrT="[Текст]"/>
      <dgm:spPr/>
      <dgm:t>
        <a:bodyPr/>
        <a:lstStyle/>
        <a:p>
          <a:r>
            <a:rPr lang="ru-RU" smtClean="0"/>
            <a:t>Поддержание фирменного стиля</a:t>
          </a:r>
          <a:endParaRPr lang="ru-RU" dirty="0"/>
        </a:p>
      </dgm:t>
    </dgm:pt>
    <dgm:pt modelId="{94770955-239D-4D7E-9482-99AC2D0CFA89}" type="parTrans" cxnId="{F8E921F6-BDB8-40FA-A76C-E194D5DE4406}">
      <dgm:prSet/>
      <dgm:spPr/>
      <dgm:t>
        <a:bodyPr/>
        <a:lstStyle/>
        <a:p>
          <a:endParaRPr lang="ru-RU"/>
        </a:p>
      </dgm:t>
    </dgm:pt>
    <dgm:pt modelId="{CC0E8BF5-B60B-4EAB-B881-82E09C160F70}" type="sibTrans" cxnId="{F8E921F6-BDB8-40FA-A76C-E194D5DE4406}">
      <dgm:prSet/>
      <dgm:spPr/>
      <dgm:t>
        <a:bodyPr/>
        <a:lstStyle/>
        <a:p>
          <a:endParaRPr lang="ru-RU"/>
        </a:p>
      </dgm:t>
    </dgm:pt>
    <dgm:pt modelId="{5403D1B2-C2F2-471B-A9DC-F513F92F5275}" type="pres">
      <dgm:prSet presAssocID="{7B953A65-C797-48DC-8200-788D79ADE4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FBF562-718D-48DB-8CD7-22B75A57E613}" type="pres">
      <dgm:prSet presAssocID="{00B51751-34EB-4361-9398-AFEE55C46028}" presName="root" presStyleCnt="0"/>
      <dgm:spPr/>
    </dgm:pt>
    <dgm:pt modelId="{30FC76D4-9E5E-41DC-A210-6CF89273602B}" type="pres">
      <dgm:prSet presAssocID="{00B51751-34EB-4361-9398-AFEE55C46028}" presName="rootComposite" presStyleCnt="0"/>
      <dgm:spPr/>
    </dgm:pt>
    <dgm:pt modelId="{A4BA2075-89F4-40FD-B8C1-6BF99EB085B1}" type="pres">
      <dgm:prSet presAssocID="{00B51751-34EB-4361-9398-AFEE55C46028}" presName="rootText" presStyleLbl="node1" presStyleIdx="0" presStyleCnt="2"/>
      <dgm:spPr/>
      <dgm:t>
        <a:bodyPr/>
        <a:lstStyle/>
        <a:p>
          <a:endParaRPr lang="ru-RU"/>
        </a:p>
      </dgm:t>
    </dgm:pt>
    <dgm:pt modelId="{27692AC8-8321-48ED-8A3A-C540DC3B6D80}" type="pres">
      <dgm:prSet presAssocID="{00B51751-34EB-4361-9398-AFEE55C46028}" presName="rootConnector" presStyleLbl="node1" presStyleIdx="0" presStyleCnt="2"/>
      <dgm:spPr/>
      <dgm:t>
        <a:bodyPr/>
        <a:lstStyle/>
        <a:p>
          <a:endParaRPr lang="ru-RU"/>
        </a:p>
      </dgm:t>
    </dgm:pt>
    <dgm:pt modelId="{4E5A8B06-1F52-4F89-A9C2-986D52CD7D19}" type="pres">
      <dgm:prSet presAssocID="{00B51751-34EB-4361-9398-AFEE55C46028}" presName="childShape" presStyleCnt="0"/>
      <dgm:spPr/>
    </dgm:pt>
    <dgm:pt modelId="{20884FB8-6891-4961-B96A-FB70AA6E3AE7}" type="pres">
      <dgm:prSet presAssocID="{1800B7CB-3B3E-4D25-8EFF-09591AE91AD9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6254005-072E-46BE-8DD2-47670C89D00F}" type="pres">
      <dgm:prSet presAssocID="{9BFF7721-2EBD-4EBC-8E4A-59F32BCE25B0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49343-D626-4B09-A96A-9F1CC13895F8}" type="pres">
      <dgm:prSet presAssocID="{0BF85968-092C-44A5-9740-C8684CE27C0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1FBE93D-E2EC-493B-BF7C-08A042A88C90}" type="pres">
      <dgm:prSet presAssocID="{902457B7-E293-4166-AC26-4796D3405AC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A9F70-2D63-43B4-B486-31179DAA6109}" type="pres">
      <dgm:prSet presAssocID="{94770955-239D-4D7E-9482-99AC2D0CFA89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59129E2-0B32-4B02-9950-00A33DB0F4D4}" type="pres">
      <dgm:prSet presAssocID="{6DCE86B7-9722-4557-A0C1-A75D401CDB98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10499-4FAF-499F-9C9F-9F5CD0A701A4}" type="pres">
      <dgm:prSet presAssocID="{BC1636A5-2CF0-48A6-A431-D0D1C1F73944}" presName="root" presStyleCnt="0"/>
      <dgm:spPr/>
    </dgm:pt>
    <dgm:pt modelId="{552877D4-E77B-4136-B525-20F313CE1363}" type="pres">
      <dgm:prSet presAssocID="{BC1636A5-2CF0-48A6-A431-D0D1C1F73944}" presName="rootComposite" presStyleCnt="0"/>
      <dgm:spPr/>
    </dgm:pt>
    <dgm:pt modelId="{15A6316B-FD63-4A3C-8832-4483FD61521D}" type="pres">
      <dgm:prSet presAssocID="{BC1636A5-2CF0-48A6-A431-D0D1C1F73944}" presName="rootText" presStyleLbl="node1" presStyleIdx="1" presStyleCnt="2"/>
      <dgm:spPr/>
      <dgm:t>
        <a:bodyPr/>
        <a:lstStyle/>
        <a:p>
          <a:endParaRPr lang="ru-RU"/>
        </a:p>
      </dgm:t>
    </dgm:pt>
    <dgm:pt modelId="{EBECCFF7-7251-4F39-A874-DFF1598E6563}" type="pres">
      <dgm:prSet presAssocID="{BC1636A5-2CF0-48A6-A431-D0D1C1F73944}" presName="rootConnector" presStyleLbl="node1" presStyleIdx="1" presStyleCnt="2"/>
      <dgm:spPr/>
      <dgm:t>
        <a:bodyPr/>
        <a:lstStyle/>
        <a:p>
          <a:endParaRPr lang="ru-RU"/>
        </a:p>
      </dgm:t>
    </dgm:pt>
    <dgm:pt modelId="{BA595D83-363F-4EE7-8290-18AC0F5D23CB}" type="pres">
      <dgm:prSet presAssocID="{BC1636A5-2CF0-48A6-A431-D0D1C1F73944}" presName="childShape" presStyleCnt="0"/>
      <dgm:spPr/>
    </dgm:pt>
    <dgm:pt modelId="{C3291C8F-AF60-4BD8-80DE-3F1230011F07}" type="pres">
      <dgm:prSet presAssocID="{F03A0623-24C3-48F9-ACEF-B28042965D27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6EC9AFA-B21C-4E2B-B55E-204AF0E317CB}" type="pres">
      <dgm:prSet presAssocID="{7B8B33D9-9A42-4607-B034-CD31C782BF2E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DDCDF-13D7-4160-B4D0-15752AF8DCFD}" type="pres">
      <dgm:prSet presAssocID="{1FA347CB-4DB4-4812-A6F9-05841F8929B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68370C1-2AD7-4496-81C2-7731C0B07A2A}" type="pres">
      <dgm:prSet presAssocID="{712E0B63-05E8-493F-A8F5-A138C8DDE314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95E8C-2677-4864-AAD2-7863BA09B9DC}" type="pres">
      <dgm:prSet presAssocID="{F1C52547-71BD-4A38-9000-49A76C2B8BED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340F8CD-AAEB-47A3-A0D8-A34FDBBC126C}" type="pres">
      <dgm:prSet presAssocID="{9955B252-360F-4EEE-B656-CF93502381C4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F95A7-FF85-45A9-BC02-237452EF0D36}" srcId="{BC1636A5-2CF0-48A6-A431-D0D1C1F73944}" destId="{712E0B63-05E8-493F-A8F5-A138C8DDE314}" srcOrd="1" destOrd="0" parTransId="{1FA347CB-4DB4-4812-A6F9-05841F8929BE}" sibTransId="{F4A8532C-1350-4787-B94C-47EA2665B41C}"/>
    <dgm:cxn modelId="{044A39E8-BEE0-4C75-831F-D108F10D0034}" srcId="{7B953A65-C797-48DC-8200-788D79ADE41E}" destId="{BC1636A5-2CF0-48A6-A431-D0D1C1F73944}" srcOrd="1" destOrd="0" parTransId="{4877F706-5096-460E-AA2C-E8FD8AECA877}" sibTransId="{261AEFDE-3DD1-4750-A921-56240D3E4C3A}"/>
    <dgm:cxn modelId="{60CF0A45-4459-4FB7-B875-6E9C51AEE25E}" type="presOf" srcId="{1800B7CB-3B3E-4D25-8EFF-09591AE91AD9}" destId="{20884FB8-6891-4961-B96A-FB70AA6E3AE7}" srcOrd="0" destOrd="0" presId="urn:microsoft.com/office/officeart/2005/8/layout/hierarchy3"/>
    <dgm:cxn modelId="{9CC47577-D312-4A3B-95F8-A874F74369E1}" type="presOf" srcId="{712E0B63-05E8-493F-A8F5-A138C8DDE314}" destId="{768370C1-2AD7-4496-81C2-7731C0B07A2A}" srcOrd="0" destOrd="0" presId="urn:microsoft.com/office/officeart/2005/8/layout/hierarchy3"/>
    <dgm:cxn modelId="{2DF9CCAD-21F1-4E8F-A534-1E3D4C0B3E2E}" type="presOf" srcId="{BC1636A5-2CF0-48A6-A431-D0D1C1F73944}" destId="{15A6316B-FD63-4A3C-8832-4483FD61521D}" srcOrd="0" destOrd="0" presId="urn:microsoft.com/office/officeart/2005/8/layout/hierarchy3"/>
    <dgm:cxn modelId="{9EC36D8A-94BA-4FEB-BA37-71B2105DE87D}" type="presOf" srcId="{00B51751-34EB-4361-9398-AFEE55C46028}" destId="{27692AC8-8321-48ED-8A3A-C540DC3B6D80}" srcOrd="1" destOrd="0" presId="urn:microsoft.com/office/officeart/2005/8/layout/hierarchy3"/>
    <dgm:cxn modelId="{EA27FE2F-81AC-4DCD-9DDE-6BD0AE0EB503}" type="presOf" srcId="{00B51751-34EB-4361-9398-AFEE55C46028}" destId="{A4BA2075-89F4-40FD-B8C1-6BF99EB085B1}" srcOrd="0" destOrd="0" presId="urn:microsoft.com/office/officeart/2005/8/layout/hierarchy3"/>
    <dgm:cxn modelId="{659121C0-FD1E-481F-89B9-9403C6CAE234}" type="presOf" srcId="{7B8B33D9-9A42-4607-B034-CD31C782BF2E}" destId="{E6EC9AFA-B21C-4E2B-B55E-204AF0E317CB}" srcOrd="0" destOrd="0" presId="urn:microsoft.com/office/officeart/2005/8/layout/hierarchy3"/>
    <dgm:cxn modelId="{7A7FC090-72B6-4E27-9E44-B4F7C9A0E19A}" type="presOf" srcId="{BC1636A5-2CF0-48A6-A431-D0D1C1F73944}" destId="{EBECCFF7-7251-4F39-A874-DFF1598E6563}" srcOrd="1" destOrd="0" presId="urn:microsoft.com/office/officeart/2005/8/layout/hierarchy3"/>
    <dgm:cxn modelId="{3F8022D0-E8E2-416D-9CA8-CC69E54CEFE4}" type="presOf" srcId="{9955B252-360F-4EEE-B656-CF93502381C4}" destId="{6340F8CD-AAEB-47A3-A0D8-A34FDBBC126C}" srcOrd="0" destOrd="0" presId="urn:microsoft.com/office/officeart/2005/8/layout/hierarchy3"/>
    <dgm:cxn modelId="{FC5D2365-ABEC-47D0-B3EB-612AE8D014BB}" srcId="{00B51751-34EB-4361-9398-AFEE55C46028}" destId="{902457B7-E293-4166-AC26-4796D3405AC4}" srcOrd="1" destOrd="0" parTransId="{0BF85968-092C-44A5-9740-C8684CE27C0A}" sibTransId="{CEA3382E-587A-47FD-A7AB-AEC489B51A5F}"/>
    <dgm:cxn modelId="{1B396654-6734-4B4D-98EB-5174BA750F01}" type="presOf" srcId="{7B953A65-C797-48DC-8200-788D79ADE41E}" destId="{5403D1B2-C2F2-471B-A9DC-F513F92F5275}" srcOrd="0" destOrd="0" presId="urn:microsoft.com/office/officeart/2005/8/layout/hierarchy3"/>
    <dgm:cxn modelId="{DE57445A-E1C5-48E0-A956-37E764B1236E}" type="presOf" srcId="{0BF85968-092C-44A5-9740-C8684CE27C0A}" destId="{21049343-D626-4B09-A96A-9F1CC13895F8}" srcOrd="0" destOrd="0" presId="urn:microsoft.com/office/officeart/2005/8/layout/hierarchy3"/>
    <dgm:cxn modelId="{40898DDA-3488-4510-AE61-2440537883AB}" type="presOf" srcId="{902457B7-E293-4166-AC26-4796D3405AC4}" destId="{A1FBE93D-E2EC-493B-BF7C-08A042A88C90}" srcOrd="0" destOrd="0" presId="urn:microsoft.com/office/officeart/2005/8/layout/hierarchy3"/>
    <dgm:cxn modelId="{F8E0DAB2-A683-462D-8388-33415A8F922E}" type="presOf" srcId="{6DCE86B7-9722-4557-A0C1-A75D401CDB98}" destId="{A59129E2-0B32-4B02-9950-00A33DB0F4D4}" srcOrd="0" destOrd="0" presId="urn:microsoft.com/office/officeart/2005/8/layout/hierarchy3"/>
    <dgm:cxn modelId="{9F4B2598-2340-4189-896B-93E8942E49F2}" srcId="{BC1636A5-2CF0-48A6-A431-D0D1C1F73944}" destId="{7B8B33D9-9A42-4607-B034-CD31C782BF2E}" srcOrd="0" destOrd="0" parTransId="{F03A0623-24C3-48F9-ACEF-B28042965D27}" sibTransId="{799CE9D5-CFE8-4986-A7EC-872BB07F74A8}"/>
    <dgm:cxn modelId="{20D90E83-0BAC-4123-9586-420F53C70714}" type="presOf" srcId="{F1C52547-71BD-4A38-9000-49A76C2B8BED}" destId="{A1C95E8C-2677-4864-AAD2-7863BA09B9DC}" srcOrd="0" destOrd="0" presId="urn:microsoft.com/office/officeart/2005/8/layout/hierarchy3"/>
    <dgm:cxn modelId="{850D924A-377F-4748-B6C9-B6D45F8D0F5F}" type="presOf" srcId="{1FA347CB-4DB4-4812-A6F9-05841F8929BE}" destId="{231DDCDF-13D7-4160-B4D0-15752AF8DCFD}" srcOrd="0" destOrd="0" presId="urn:microsoft.com/office/officeart/2005/8/layout/hierarchy3"/>
    <dgm:cxn modelId="{E91855CC-7F53-4A8E-9EFA-A653B7422BB0}" srcId="{BC1636A5-2CF0-48A6-A431-D0D1C1F73944}" destId="{9955B252-360F-4EEE-B656-CF93502381C4}" srcOrd="2" destOrd="0" parTransId="{F1C52547-71BD-4A38-9000-49A76C2B8BED}" sibTransId="{2D3EE7CD-21A0-4EE9-A527-05DB738936F0}"/>
    <dgm:cxn modelId="{A02DCB5F-F162-4DA6-83D5-1E5BBD10F106}" srcId="{7B953A65-C797-48DC-8200-788D79ADE41E}" destId="{00B51751-34EB-4361-9398-AFEE55C46028}" srcOrd="0" destOrd="0" parTransId="{708D395E-6EB7-4685-A215-1296854EEC7C}" sibTransId="{8A1F4093-B1D6-41FB-B6A7-15A65B1864C6}"/>
    <dgm:cxn modelId="{F8E921F6-BDB8-40FA-A76C-E194D5DE4406}" srcId="{00B51751-34EB-4361-9398-AFEE55C46028}" destId="{6DCE86B7-9722-4557-A0C1-A75D401CDB98}" srcOrd="2" destOrd="0" parTransId="{94770955-239D-4D7E-9482-99AC2D0CFA89}" sibTransId="{CC0E8BF5-B60B-4EAB-B881-82E09C160F70}"/>
    <dgm:cxn modelId="{52C588E5-971A-45D0-973A-847C50C68E70}" type="presOf" srcId="{9BFF7721-2EBD-4EBC-8E4A-59F32BCE25B0}" destId="{66254005-072E-46BE-8DD2-47670C89D00F}" srcOrd="0" destOrd="0" presId="urn:microsoft.com/office/officeart/2005/8/layout/hierarchy3"/>
    <dgm:cxn modelId="{363922C9-A5B8-4CA6-9522-4F978C418F38}" type="presOf" srcId="{F03A0623-24C3-48F9-ACEF-B28042965D27}" destId="{C3291C8F-AF60-4BD8-80DE-3F1230011F07}" srcOrd="0" destOrd="0" presId="urn:microsoft.com/office/officeart/2005/8/layout/hierarchy3"/>
    <dgm:cxn modelId="{398D7999-70D4-4B4A-B235-90CD1411D185}" srcId="{00B51751-34EB-4361-9398-AFEE55C46028}" destId="{9BFF7721-2EBD-4EBC-8E4A-59F32BCE25B0}" srcOrd="0" destOrd="0" parTransId="{1800B7CB-3B3E-4D25-8EFF-09591AE91AD9}" sibTransId="{9B2A6DF9-1A45-47F1-B8C2-7EDC7BD4F0AF}"/>
    <dgm:cxn modelId="{8DDBA5B8-9CA5-471E-B5B3-22F8398B3D80}" type="presOf" srcId="{94770955-239D-4D7E-9482-99AC2D0CFA89}" destId="{F0AA9F70-2D63-43B4-B486-31179DAA6109}" srcOrd="0" destOrd="0" presId="urn:microsoft.com/office/officeart/2005/8/layout/hierarchy3"/>
    <dgm:cxn modelId="{3EDC943D-6DDB-40ED-A5A5-CF17360335B0}" type="presParOf" srcId="{5403D1B2-C2F2-471B-A9DC-F513F92F5275}" destId="{1FFBF562-718D-48DB-8CD7-22B75A57E613}" srcOrd="0" destOrd="0" presId="urn:microsoft.com/office/officeart/2005/8/layout/hierarchy3"/>
    <dgm:cxn modelId="{DEBE6499-8CBA-4EE5-B9F9-246BF11EB798}" type="presParOf" srcId="{1FFBF562-718D-48DB-8CD7-22B75A57E613}" destId="{30FC76D4-9E5E-41DC-A210-6CF89273602B}" srcOrd="0" destOrd="0" presId="urn:microsoft.com/office/officeart/2005/8/layout/hierarchy3"/>
    <dgm:cxn modelId="{AAD96476-24BE-4C30-B48C-3C666EF1AF05}" type="presParOf" srcId="{30FC76D4-9E5E-41DC-A210-6CF89273602B}" destId="{A4BA2075-89F4-40FD-B8C1-6BF99EB085B1}" srcOrd="0" destOrd="0" presId="urn:microsoft.com/office/officeart/2005/8/layout/hierarchy3"/>
    <dgm:cxn modelId="{A5D064D1-98E2-4776-9364-F84138D9814C}" type="presParOf" srcId="{30FC76D4-9E5E-41DC-A210-6CF89273602B}" destId="{27692AC8-8321-48ED-8A3A-C540DC3B6D80}" srcOrd="1" destOrd="0" presId="urn:microsoft.com/office/officeart/2005/8/layout/hierarchy3"/>
    <dgm:cxn modelId="{ACEFD8E5-EC27-4257-994E-932899C8B5AF}" type="presParOf" srcId="{1FFBF562-718D-48DB-8CD7-22B75A57E613}" destId="{4E5A8B06-1F52-4F89-A9C2-986D52CD7D19}" srcOrd="1" destOrd="0" presId="urn:microsoft.com/office/officeart/2005/8/layout/hierarchy3"/>
    <dgm:cxn modelId="{F1D55CC6-F2D6-4398-9147-143CA23B16EC}" type="presParOf" srcId="{4E5A8B06-1F52-4F89-A9C2-986D52CD7D19}" destId="{20884FB8-6891-4961-B96A-FB70AA6E3AE7}" srcOrd="0" destOrd="0" presId="urn:microsoft.com/office/officeart/2005/8/layout/hierarchy3"/>
    <dgm:cxn modelId="{2513B865-0146-48AF-B81C-15B7C3C6A7B3}" type="presParOf" srcId="{4E5A8B06-1F52-4F89-A9C2-986D52CD7D19}" destId="{66254005-072E-46BE-8DD2-47670C89D00F}" srcOrd="1" destOrd="0" presId="urn:microsoft.com/office/officeart/2005/8/layout/hierarchy3"/>
    <dgm:cxn modelId="{779219B0-20C6-4BB7-8EAA-BDD0D4C27BA6}" type="presParOf" srcId="{4E5A8B06-1F52-4F89-A9C2-986D52CD7D19}" destId="{21049343-D626-4B09-A96A-9F1CC13895F8}" srcOrd="2" destOrd="0" presId="urn:microsoft.com/office/officeart/2005/8/layout/hierarchy3"/>
    <dgm:cxn modelId="{107D6FB6-70C2-4993-B72E-115E8CE7B0CE}" type="presParOf" srcId="{4E5A8B06-1F52-4F89-A9C2-986D52CD7D19}" destId="{A1FBE93D-E2EC-493B-BF7C-08A042A88C90}" srcOrd="3" destOrd="0" presId="urn:microsoft.com/office/officeart/2005/8/layout/hierarchy3"/>
    <dgm:cxn modelId="{C547BCF6-BA54-4F5D-98C2-90706A8C78AC}" type="presParOf" srcId="{4E5A8B06-1F52-4F89-A9C2-986D52CD7D19}" destId="{F0AA9F70-2D63-43B4-B486-31179DAA6109}" srcOrd="4" destOrd="0" presId="urn:microsoft.com/office/officeart/2005/8/layout/hierarchy3"/>
    <dgm:cxn modelId="{91FC630A-2140-4D1C-A557-25495286E0A5}" type="presParOf" srcId="{4E5A8B06-1F52-4F89-A9C2-986D52CD7D19}" destId="{A59129E2-0B32-4B02-9950-00A33DB0F4D4}" srcOrd="5" destOrd="0" presId="urn:microsoft.com/office/officeart/2005/8/layout/hierarchy3"/>
    <dgm:cxn modelId="{27668CA8-5FBA-46B2-8ED6-E79B2030556D}" type="presParOf" srcId="{5403D1B2-C2F2-471B-A9DC-F513F92F5275}" destId="{12310499-4FAF-499F-9C9F-9F5CD0A701A4}" srcOrd="1" destOrd="0" presId="urn:microsoft.com/office/officeart/2005/8/layout/hierarchy3"/>
    <dgm:cxn modelId="{E14A9FFA-ECF2-41E2-9067-A697466951C6}" type="presParOf" srcId="{12310499-4FAF-499F-9C9F-9F5CD0A701A4}" destId="{552877D4-E77B-4136-B525-20F313CE1363}" srcOrd="0" destOrd="0" presId="urn:microsoft.com/office/officeart/2005/8/layout/hierarchy3"/>
    <dgm:cxn modelId="{22F0555E-4CA6-4B25-8C6C-E36B5919EA23}" type="presParOf" srcId="{552877D4-E77B-4136-B525-20F313CE1363}" destId="{15A6316B-FD63-4A3C-8832-4483FD61521D}" srcOrd="0" destOrd="0" presId="urn:microsoft.com/office/officeart/2005/8/layout/hierarchy3"/>
    <dgm:cxn modelId="{09C278EC-8BF6-4168-8EB2-5D0E38C04D29}" type="presParOf" srcId="{552877D4-E77B-4136-B525-20F313CE1363}" destId="{EBECCFF7-7251-4F39-A874-DFF1598E6563}" srcOrd="1" destOrd="0" presId="urn:microsoft.com/office/officeart/2005/8/layout/hierarchy3"/>
    <dgm:cxn modelId="{25BC32A4-8D7D-4515-A76D-7909AD7D8AD2}" type="presParOf" srcId="{12310499-4FAF-499F-9C9F-9F5CD0A701A4}" destId="{BA595D83-363F-4EE7-8290-18AC0F5D23CB}" srcOrd="1" destOrd="0" presId="urn:microsoft.com/office/officeart/2005/8/layout/hierarchy3"/>
    <dgm:cxn modelId="{A29E9BED-2470-43D0-B628-5CDE42A9FF46}" type="presParOf" srcId="{BA595D83-363F-4EE7-8290-18AC0F5D23CB}" destId="{C3291C8F-AF60-4BD8-80DE-3F1230011F07}" srcOrd="0" destOrd="0" presId="urn:microsoft.com/office/officeart/2005/8/layout/hierarchy3"/>
    <dgm:cxn modelId="{41D0742F-540F-433F-BE35-0023B0E20638}" type="presParOf" srcId="{BA595D83-363F-4EE7-8290-18AC0F5D23CB}" destId="{E6EC9AFA-B21C-4E2B-B55E-204AF0E317CB}" srcOrd="1" destOrd="0" presId="urn:microsoft.com/office/officeart/2005/8/layout/hierarchy3"/>
    <dgm:cxn modelId="{A60DB99A-B71E-4AB2-8832-28CAC918F6CC}" type="presParOf" srcId="{BA595D83-363F-4EE7-8290-18AC0F5D23CB}" destId="{231DDCDF-13D7-4160-B4D0-15752AF8DCFD}" srcOrd="2" destOrd="0" presId="urn:microsoft.com/office/officeart/2005/8/layout/hierarchy3"/>
    <dgm:cxn modelId="{0CAE0676-1CAB-4F6C-B775-B0DD20408955}" type="presParOf" srcId="{BA595D83-363F-4EE7-8290-18AC0F5D23CB}" destId="{768370C1-2AD7-4496-81C2-7731C0B07A2A}" srcOrd="3" destOrd="0" presId="urn:microsoft.com/office/officeart/2005/8/layout/hierarchy3"/>
    <dgm:cxn modelId="{C950278E-600F-4AD2-AEED-04C9F4AEBDB9}" type="presParOf" srcId="{BA595D83-363F-4EE7-8290-18AC0F5D23CB}" destId="{A1C95E8C-2677-4864-AAD2-7863BA09B9DC}" srcOrd="4" destOrd="0" presId="urn:microsoft.com/office/officeart/2005/8/layout/hierarchy3"/>
    <dgm:cxn modelId="{91DA33DD-CB0A-4A27-AA67-FB54257AA881}" type="presParOf" srcId="{BA595D83-363F-4EE7-8290-18AC0F5D23CB}" destId="{6340F8CD-AAEB-47A3-A0D8-A34FDBBC126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5CA6D3-1FB0-4F78-BF44-9F86D9B73188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527813-E70D-454C-932B-3BF7A5EF7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15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5D18FB-7A5C-47E0-B550-9A6AD9A03E11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F0F680-1A93-4EBA-BE8E-664E0E359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962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4808F9-557E-45C7-827F-883F7DA9D67E}" type="slidenum">
              <a:rPr lang="ru-RU" smtClean="0">
                <a:latin typeface="Calibri" panose="020F0502020204030204" pitchFamily="34" charset="0"/>
              </a:rPr>
              <a:pPr/>
              <a:t>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3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слайд???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Принципы проектирования взаимодействия – это рекомендации, касающиеся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продукта. Они поддерживают проектирование такого поведения продуктов, которое служит потребностям и целям пользователей. По сути, эти принципы представляют собой набор правил, которые основаны на ценностях проектировщиков, и на их опыте, связанном с воплощением этих ценностей в жизнь. В основе таких ценностей – мысль о том, что технология должна служить человеку (а не наоборот) и что опыт общения человека с технологией должен складываться согласно возможностям человеческого восприятия и познания.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Принципы применяются на всем протяжении процесса проектирования. Они помогают преобразовывать задачи и требования, возникающие в ходе разработки сценариев, в поведенческие реакции интерфейса.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Принципы проектирования действуют на нескольких уровнях детализации – от общего проектирования взаимодействия до конкретики интерфейса. Можно выделить следующие категории: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FACD1F-A674-482D-9273-F7027159B0F0}" type="slidenum">
              <a:rPr lang="ru-RU" smtClean="0">
                <a:latin typeface="Calibri" panose="020F0502020204030204" pitchFamily="34" charset="0"/>
              </a:rPr>
              <a:pPr/>
              <a:t>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</a:t>
            </a:r>
            <a:r>
              <a:rPr lang="ru-RU" baseline="0" dirty="0" smtClean="0"/>
              <a:t> сокращать следующие виды работ: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0F680-1A93-4EBA-BE8E-664E0E35972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3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0F680-1A93-4EBA-BE8E-664E0E35972E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2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B181-5637-463C-BB5E-028586991F92}" type="datetime1">
              <a:rPr lang="ru-RU"/>
              <a:pPr>
                <a:defRPr/>
              </a:pPr>
              <a:t>21.04.2014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5E25-6CDF-4A5C-83F1-2D2C3460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5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E591-0BEA-4081-9672-2E82469E2E38}" type="datetime1">
              <a:rPr lang="ru-RU"/>
              <a:pPr>
                <a:defRPr/>
              </a:pPr>
              <a:t>21.04.2014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423D-461D-4BDA-A11B-0D76915AC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74F8-2C7E-4836-8980-28E3B6C350E5}" type="datetime1">
              <a:rPr lang="ru-RU"/>
              <a:pPr>
                <a:defRPr/>
              </a:pPr>
              <a:t>21.04.2014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0D833-4190-4F2E-B1B4-109E4A586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0F7B-30A4-4C24-9E77-E82862CABC66}" type="datetime1">
              <a:rPr lang="ru-RU"/>
              <a:pPr>
                <a:defRPr/>
              </a:pPr>
              <a:t>21.04.2014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73F9-1145-44CD-9211-ED814600B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0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1641-B78F-4655-832E-A290AB39371C}" type="datetime1">
              <a:rPr lang="ru-RU"/>
              <a:pPr>
                <a:defRPr/>
              </a:pPr>
              <a:t>21.04.2014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28B1-AF69-4A8C-AC38-B5730B1EA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9A5F-ACFC-40D1-B77F-81C566DE89CD}" type="datetime1">
              <a:rPr lang="ru-RU"/>
              <a:pPr>
                <a:defRPr/>
              </a:pPr>
              <a:t>21.04.2014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C80E-975C-412F-A492-A292AE6AB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330B-0C6C-42FA-9F92-B2E44CAD6194}" type="datetime1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EF91-202C-4006-8FC4-AEF365BD8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3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231A-7BC3-4E69-8FF6-92E3481DF793}" type="datetime1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088C-B4CD-43F4-A6DA-0B10C16E8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4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design.org/wp-content/uploads/2013/04/intel-company-logo-png-hd-s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448300"/>
            <a:ext cx="18573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7626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0174"/>
            <a:ext cx="6347714" cy="4541189"/>
          </a:xfrm>
        </p:spPr>
        <p:txBody>
          <a:bodyPr anchor="ctr"/>
          <a:lstStyle>
            <a:lvl1pPr algn="just">
              <a:lnSpc>
                <a:spcPct val="150000"/>
              </a:lnSpc>
              <a:defRPr sz="2000"/>
            </a:lvl1pPr>
            <a:lvl2pPr algn="just">
              <a:lnSpc>
                <a:spcPct val="150000"/>
              </a:lnSpc>
              <a:defRPr/>
            </a:lvl2pPr>
            <a:lvl3pPr algn="just">
              <a:lnSpc>
                <a:spcPct val="150000"/>
              </a:lnSpc>
              <a:defRPr/>
            </a:lvl3pPr>
            <a:lvl4pPr algn="just">
              <a:lnSpc>
                <a:spcPct val="150000"/>
              </a:lnSpc>
              <a:defRPr/>
            </a:lvl4pPr>
            <a:lvl5pPr algn="just">
              <a:lnSpc>
                <a:spcPct val="150000"/>
              </a:lnSpc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40AC-2B20-4920-9F3A-5C379C26968A}" type="datetime1">
              <a:rPr lang="ru-RU"/>
              <a:pPr>
                <a:defRPr/>
              </a:pPr>
              <a:t>21.04.2014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5916-A02A-4863-9595-C4A30083B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F374-DC17-43FC-9217-DE9FE2D07FFA}" type="datetime1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E50A-4856-4920-BFA4-6BD184A5C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6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2D39-00F7-4FAB-ADA9-278280328871}" type="datetime1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3037-AFF1-48E8-8F78-02B9C2842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E7B7-552E-4747-82BC-2028F721F46A}" type="datetime1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B86BD-01CC-44C5-B436-653E71EC8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8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30B3-FA55-4DF4-AFE0-C182DD8DED22}" type="datetime1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543A6-7B76-4B15-B5AF-2366E4DC9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1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D970-93F0-45F9-9E51-736AC6B51ED5}" type="datetime1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411F-E024-4DFE-BB30-53F20763E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8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8B07-E481-4248-98DE-5343454EE668}" type="datetime1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A4916-3DFC-45E3-BE0E-72A52397C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52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146E-06E5-4430-AFC2-BEE74A8F778F}" type="datetime1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282B-70F7-4768-9089-DCD49A1B1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2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8696">
              <a:srgbClr val="D0EB96"/>
            </a:gs>
            <a:gs pos="67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8750"/>
            <a:ext cx="634841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466956-92E6-4677-A3F0-C47C24FF6843}" type="datetime1">
              <a:rPr lang="ru-RU"/>
              <a:pPr>
                <a:defRPr/>
              </a:pPr>
              <a:t>21.04.2014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6077AAF6-3937-462F-BB06-C7DA6B42E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18" r:id="rId10"/>
    <p:sldLayoutId id="2147483830" r:id="rId11"/>
    <p:sldLayoutId id="2147483819" r:id="rId12"/>
    <p:sldLayoutId id="2147483831" r:id="rId13"/>
    <p:sldLayoutId id="2147483820" r:id="rId14"/>
    <p:sldLayoutId id="2147483832" r:id="rId15"/>
    <p:sldLayoutId id="2147483833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755650" y="2714625"/>
            <a:ext cx="6840538" cy="1885950"/>
          </a:xfrm>
        </p:spPr>
        <p:txBody>
          <a:bodyPr/>
          <a:lstStyle/>
          <a:p>
            <a:pPr algn="l" eaLnBrk="1" hangingPunct="1"/>
            <a:r>
              <a:rPr lang="ru-RU" sz="4000" b="1" smtClean="0"/>
              <a:t>Особенности интерфейсов для смартфонов. Принципы юзабилити</a:t>
            </a:r>
            <a:endParaRPr lang="ru-RU" sz="40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6200" y="4719638"/>
            <a:ext cx="6249988" cy="1096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Лекция 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17412" name="Нижний колонтитул 3"/>
          <p:cNvSpPr txBox="1">
            <a:spLocks/>
          </p:cNvSpPr>
          <p:nvPr/>
        </p:nvSpPr>
        <p:spPr bwMode="auto">
          <a:xfrm>
            <a:off x="755650" y="5937250"/>
            <a:ext cx="6394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>
                <a:solidFill>
                  <a:srgbClr val="898989"/>
                </a:solidFill>
              </a:rPr>
              <a:t>Авторы: Березовская Ю.В., Латухина Е.А., Носов К.А., Юфрякова О.А.</a:t>
            </a:r>
          </a:p>
        </p:txBody>
      </p:sp>
      <p:pic>
        <p:nvPicPr>
          <p:cNvPr id="17413" name="Picture 5" descr="http://upload.wikimedia.org/wikipedia/commons/6/66/Android_rob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06388"/>
            <a:ext cx="15668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>Проектирование прагматичного взаимодействия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551645"/>
              </p:ext>
            </p:extLst>
          </p:nvPr>
        </p:nvGraphicFramePr>
        <p:xfrm>
          <a:off x="609600" y="1500189"/>
          <a:ext cx="6914728" cy="178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768FB2-0805-4DB7-9FF2-26B9621236A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048" y="3356992"/>
            <a:ext cx="6842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Крайне важно, чтобы цели бизнеса и технические требования учитывались в ходе проектирования.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оказывается наиболее эффективным, когда существует взаимное доверие и уважение между проектировщиками, бизнесменами и инженерами.</a:t>
            </a:r>
            <a:endParaRPr lang="ru-RU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>Проектирование элегантного взаимодействия</a:t>
            </a:r>
            <a:endParaRPr lang="ru-RU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07369"/>
              </p:ext>
            </p:extLst>
          </p:nvPr>
        </p:nvGraphicFramePr>
        <p:xfrm>
          <a:off x="609600" y="1500188"/>
          <a:ext cx="6348413" cy="45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ED02DD-7EEC-449E-B186-0B123EB99336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>Шаблоны проектирования взаимодействия</a:t>
            </a:r>
            <a:endParaRPr lang="ru-RU" dirty="0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>Использование шаблонов позволяет:</a:t>
            </a:r>
          </a:p>
          <a:p>
            <a:pPr algn="l"/>
            <a:r>
              <a:rPr lang="ru-RU" sz="1800" dirty="0" smtClean="0"/>
              <a:t>сократить </a:t>
            </a:r>
            <a:r>
              <a:rPr lang="ru-RU" sz="1800" dirty="0"/>
              <a:t>время и усилия, затрачиваемые на проектирование в новых </a:t>
            </a:r>
            <a:r>
              <a:rPr lang="ru-RU" sz="1800" dirty="0" smtClean="0"/>
              <a:t>проектах</a:t>
            </a:r>
            <a:endParaRPr lang="ru-RU" sz="1800" dirty="0"/>
          </a:p>
          <a:p>
            <a:pPr algn="l"/>
            <a:r>
              <a:rPr lang="ru-RU" sz="1800" dirty="0" smtClean="0"/>
              <a:t>повысить </a:t>
            </a:r>
            <a:r>
              <a:rPr lang="ru-RU" sz="1800" dirty="0"/>
              <a:t>качество проектных </a:t>
            </a:r>
            <a:r>
              <a:rPr lang="ru-RU" sz="1800" dirty="0" smtClean="0"/>
              <a:t>решений</a:t>
            </a:r>
            <a:endParaRPr lang="ru-RU" sz="1800" dirty="0"/>
          </a:p>
          <a:p>
            <a:pPr algn="l"/>
            <a:r>
              <a:rPr lang="ru-RU" sz="1800" dirty="0" smtClean="0"/>
              <a:t>способствовать </a:t>
            </a:r>
            <a:r>
              <a:rPr lang="ru-RU" sz="1800" dirty="0"/>
              <a:t>улучшению коммуникации между проектировщиками и </a:t>
            </a:r>
            <a:r>
              <a:rPr lang="ru-RU" sz="1800" dirty="0" smtClean="0"/>
              <a:t>программистами</a:t>
            </a:r>
            <a:endParaRPr lang="ru-RU" sz="1800" dirty="0"/>
          </a:p>
          <a:p>
            <a:pPr algn="l"/>
            <a:r>
              <a:rPr lang="ru-RU" sz="1800" dirty="0" smtClean="0"/>
              <a:t>повысить </a:t>
            </a:r>
            <a:r>
              <a:rPr lang="ru-RU" sz="1800" dirty="0"/>
              <a:t>профессиональный уровень </a:t>
            </a:r>
            <a:r>
              <a:rPr lang="ru-RU" sz="1800" dirty="0" smtClean="0"/>
              <a:t>проектировщиков</a:t>
            </a:r>
            <a:endParaRPr lang="ru-RU" sz="1800" dirty="0"/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BCA515-EF17-4506-9C52-89C5332BA64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>Типы шаблонов проектирования взаимодействия</a:t>
            </a:r>
            <a:endParaRPr lang="ru-RU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217451"/>
              </p:ext>
            </p:extLst>
          </p:nvPr>
        </p:nvGraphicFramePr>
        <p:xfrm>
          <a:off x="609600" y="980728"/>
          <a:ext cx="6348413" cy="5061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BCA515-EF17-4506-9C52-89C5332BA64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/>
              <a:t>Пример структурного шаблона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BCA515-EF17-4506-9C52-89C5332BA64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24" y="1412776"/>
            <a:ext cx="5791164" cy="4176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/>
              <a:t>Почтовый клиент для планшета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BCA515-EF17-4506-9C52-89C5332BA64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Объект 5" descr="Gmail - screensho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4" y="1124744"/>
            <a:ext cx="707070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6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/>
              <a:t>Почтовый клиент для мобильного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BCA515-EF17-4506-9C52-89C5332BA64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8" name="Объект 7" descr="&amp;YAcy;&amp;ncy;&amp;dcy;&amp;iecy;&amp;kcy;&amp;scy;.&amp;Pcy;&amp;ocy;&amp;chcy;&amp;tcy;&amp;acy; - screensho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6636"/>
            <a:ext cx="2304256" cy="345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&amp;YAcy;&amp;ncy;&amp;dcy;&amp;iecy;&amp;kcy;&amp;scy;.&amp;Pcy;&amp;ocy;&amp;chcy;&amp;tcy;&amp;acy; - screensho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6636"/>
            <a:ext cx="2304256" cy="345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&amp;YAcy;&amp;ncy;&amp;dcy;&amp;iecy;&amp;kcy;&amp;scy;.&amp;Pcy;&amp;ocy;&amp;chcy;&amp;tcy;&amp;acy; - screensho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6636"/>
            <a:ext cx="2304256" cy="3452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6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Визуальный дизайн интерфейсов. Строительные блоки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95916-A02A-4863-9595-C4A30083BB9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 или дизайнер?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95348" y="1700808"/>
            <a:ext cx="3088109" cy="4340553"/>
          </a:xfrm>
        </p:spPr>
        <p:txBody>
          <a:bodyPr>
            <a:normAutofit/>
          </a:bodyPr>
          <a:lstStyle/>
          <a:p>
            <a:r>
              <a:rPr lang="ru-RU" sz="2000" dirty="0"/>
              <a:t>Цель художника – создать объект, взгляд на который вызывает эстетический </a:t>
            </a:r>
            <a:r>
              <a:rPr lang="ru-RU" sz="2000" dirty="0" smtClean="0"/>
              <a:t>отклик </a:t>
            </a:r>
          </a:p>
          <a:p>
            <a:r>
              <a:rPr lang="ru-RU" sz="2000" dirty="0" smtClean="0"/>
              <a:t>Чем </a:t>
            </a:r>
            <a:r>
              <a:rPr lang="ru-RU" sz="2000" dirty="0"/>
              <a:t>необычнее и своеобразнее продукт </a:t>
            </a:r>
            <a:r>
              <a:rPr lang="ru-RU" sz="2000" dirty="0" smtClean="0"/>
              <a:t>усилий художника, </a:t>
            </a:r>
            <a:r>
              <a:rPr lang="ru-RU" sz="2000" dirty="0"/>
              <a:t>тем выше он </a:t>
            </a:r>
            <a:r>
              <a:rPr lang="ru-RU" sz="2000" dirty="0" smtClean="0"/>
              <a:t>ценится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68373" y="1700808"/>
            <a:ext cx="3655124" cy="43405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 </a:t>
            </a:r>
            <a:r>
              <a:rPr lang="ru-RU" sz="2000" dirty="0"/>
              <a:t>дизайнера – </a:t>
            </a:r>
            <a:r>
              <a:rPr lang="ru-RU" sz="2000" dirty="0" smtClean="0"/>
              <a:t>представление информации и поведения </a:t>
            </a:r>
            <a:r>
              <a:rPr lang="ru-RU" sz="2000" dirty="0"/>
              <a:t>в понятном и полезном </a:t>
            </a:r>
            <a:r>
              <a:rPr lang="ru-RU" sz="2000" dirty="0" smtClean="0"/>
              <a:t>виде</a:t>
            </a:r>
          </a:p>
          <a:p>
            <a:r>
              <a:rPr lang="ru-RU" sz="2000" dirty="0" smtClean="0"/>
              <a:t>Удобство использования имеет большое значение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Визуальный дизайн интерфейсов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492056"/>
              </p:ext>
            </p:extLst>
          </p:nvPr>
        </p:nvGraphicFramePr>
        <p:xfrm>
          <a:off x="609600" y="1500188"/>
          <a:ext cx="6626696" cy="45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pPr eaLnBrk="1" hangingPunct="1"/>
            <a:r>
              <a:rPr lang="ru-RU" smtClean="0"/>
              <a:t>Содержание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346776" cy="4541837"/>
          </a:xfrm>
        </p:spPr>
        <p:txBody>
          <a:bodyPr/>
          <a:lstStyle/>
          <a:p>
            <a:pPr algn="l"/>
            <a:r>
              <a:rPr lang="ru-RU" dirty="0" smtClean="0"/>
              <a:t>Создание качественного интерфейса: принципы и шаблоны</a:t>
            </a:r>
          </a:p>
          <a:p>
            <a:pPr algn="l"/>
            <a:r>
              <a:rPr lang="ru-RU" dirty="0"/>
              <a:t>Визуальный дизайн интерфейсов. Строительные </a:t>
            </a:r>
            <a:r>
              <a:rPr lang="ru-RU" dirty="0" smtClean="0"/>
              <a:t>блоки</a:t>
            </a:r>
          </a:p>
          <a:p>
            <a:pPr algn="l"/>
            <a:r>
              <a:rPr lang="ru-RU" dirty="0"/>
              <a:t>Принципы визуального дизайна </a:t>
            </a:r>
            <a:r>
              <a:rPr lang="ru-RU" dirty="0" smtClean="0"/>
              <a:t>интерфейсов</a:t>
            </a:r>
          </a:p>
          <a:p>
            <a:pPr algn="l"/>
            <a:r>
              <a:rPr lang="ru-RU" dirty="0" smtClean="0"/>
              <a:t>Поведение окон и определение компоновки</a:t>
            </a:r>
          </a:p>
          <a:p>
            <a:pPr algn="l"/>
            <a:r>
              <a:rPr lang="ru-RU" dirty="0" smtClean="0"/>
              <a:t>Проектирование для различных потребностей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Разработка приложений для смартфонов на ОС </a:t>
            </a:r>
            <a:r>
              <a:rPr lang="ru-RU" dirty="0" err="1"/>
              <a:t>Android</a:t>
            </a:r>
            <a:r>
              <a:rPr lang="ru-RU" dirty="0"/>
              <a:t>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CE0B01-AE5A-4834-8C0A-55C5D8E37AAC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Требования к дизайнеру интерфейсов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Владение </a:t>
            </a:r>
            <a:r>
              <a:rPr lang="ru-RU" dirty="0"/>
              <a:t>базовыми визуальными навыками – пониманием цвета, </a:t>
            </a:r>
            <a:r>
              <a:rPr lang="ru-RU" dirty="0" err="1"/>
              <a:t>типографики</a:t>
            </a:r>
            <a:r>
              <a:rPr lang="ru-RU" dirty="0"/>
              <a:t>, формы и </a:t>
            </a:r>
            <a:r>
              <a:rPr lang="ru-RU" dirty="0" smtClean="0"/>
              <a:t>композиции</a:t>
            </a:r>
          </a:p>
          <a:p>
            <a:pPr algn="l"/>
            <a:r>
              <a:rPr lang="ru-RU" dirty="0"/>
              <a:t>У</a:t>
            </a:r>
            <a:r>
              <a:rPr lang="ru-RU" dirty="0" smtClean="0"/>
              <a:t>мение их применять </a:t>
            </a:r>
            <a:r>
              <a:rPr lang="ru-RU" dirty="0"/>
              <a:t>для передачи поведения и представления </a:t>
            </a:r>
            <a:r>
              <a:rPr lang="ru-RU" dirty="0" smtClean="0"/>
              <a:t>информации</a:t>
            </a:r>
          </a:p>
          <a:p>
            <a:pPr algn="l"/>
            <a:r>
              <a:rPr lang="ru-RU" dirty="0"/>
              <a:t>П</a:t>
            </a:r>
            <a:r>
              <a:rPr lang="ru-RU" dirty="0" smtClean="0"/>
              <a:t>онимание принципов </a:t>
            </a:r>
            <a:r>
              <a:rPr lang="ru-RU" dirty="0"/>
              <a:t>взаимодействия и </a:t>
            </a:r>
            <a:r>
              <a:rPr lang="ru-RU" dirty="0" smtClean="0"/>
              <a:t>идиом </a:t>
            </a:r>
            <a:r>
              <a:rPr lang="ru-RU" dirty="0"/>
              <a:t>интерфейса, определяющих поведение </a:t>
            </a:r>
            <a:r>
              <a:rPr lang="ru-RU" dirty="0" smtClean="0"/>
              <a:t>продукта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Строительные блоки визуального дизайна: форма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106416" cy="4541837"/>
          </a:xfrm>
        </p:spPr>
        <p:txBody>
          <a:bodyPr anchor="t"/>
          <a:lstStyle/>
          <a:p>
            <a:pPr algn="l"/>
            <a:r>
              <a:rPr lang="ru-RU" dirty="0" smtClean="0"/>
              <a:t>Главный </a:t>
            </a:r>
            <a:r>
              <a:rPr lang="ru-RU" dirty="0"/>
              <a:t>признак сущности объекта для </a:t>
            </a:r>
            <a:r>
              <a:rPr lang="ru-RU" dirty="0" smtClean="0"/>
              <a:t>человека </a:t>
            </a:r>
          </a:p>
          <a:p>
            <a:pPr algn="l"/>
            <a:r>
              <a:rPr lang="ru-RU" dirty="0" smtClean="0"/>
              <a:t>Удобна для указания связи между объектами или их похожести</a:t>
            </a:r>
          </a:p>
          <a:p>
            <a:pPr algn="l"/>
            <a:r>
              <a:rPr lang="ru-RU" dirty="0" smtClean="0"/>
              <a:t>Плохо подходит для указания контраста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501058"/>
            <a:ext cx="2098549" cy="38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Строительные блоки визуального дизайна: размер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9"/>
            <a:ext cx="6266656" cy="2288852"/>
          </a:xfrm>
        </p:spPr>
        <p:txBody>
          <a:bodyPr/>
          <a:lstStyle/>
          <a:p>
            <a:pPr algn="l"/>
            <a:r>
              <a:rPr lang="ru-RU" dirty="0" smtClean="0"/>
              <a:t>Более крупные элементы привлекают больше внимания</a:t>
            </a:r>
          </a:p>
          <a:p>
            <a:pPr algn="l"/>
            <a:r>
              <a:rPr lang="ru-RU" dirty="0" smtClean="0"/>
              <a:t>Мы автоматически упорядочиваем объекты по размеру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3703" y="4003355"/>
            <a:ext cx="537845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Самый важный текст</a:t>
            </a:r>
          </a:p>
          <a:p>
            <a:r>
              <a:rPr lang="ru-RU" sz="2800" dirty="0"/>
              <a:t>Важный текст</a:t>
            </a:r>
          </a:p>
          <a:p>
            <a:r>
              <a:rPr lang="ru-RU" dirty="0"/>
              <a:t>Обычный текст</a:t>
            </a:r>
          </a:p>
          <a:p>
            <a:r>
              <a:rPr lang="ru-RU" sz="1200" dirty="0"/>
              <a:t>Примечание</a:t>
            </a:r>
          </a:p>
        </p:txBody>
      </p:sp>
    </p:spTree>
    <p:extLst>
      <p:ext uri="{BB962C8B-B14F-4D97-AF65-F5344CB8AC3E}">
        <p14:creationId xmlns:p14="http://schemas.microsoft.com/office/powerpoint/2010/main" val="28578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Строительные блоки визуального дизайна: цвет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3818384" cy="4305076"/>
          </a:xfrm>
        </p:spPr>
        <p:txBody>
          <a:bodyPr/>
          <a:lstStyle/>
          <a:p>
            <a:pPr algn="l"/>
            <a:r>
              <a:rPr lang="ru-RU" dirty="0" smtClean="0"/>
              <a:t>Быстро привлекают внимание</a:t>
            </a:r>
          </a:p>
          <a:p>
            <a:pPr algn="l"/>
            <a:r>
              <a:rPr lang="ru-RU" dirty="0" smtClean="0"/>
              <a:t>Цвета имеют особые значения для профессиональных и социальных групп</a:t>
            </a:r>
          </a:p>
          <a:p>
            <a:pPr algn="l"/>
            <a:r>
              <a:rPr lang="ru-RU" dirty="0" smtClean="0"/>
              <a:t>Осторожно: цветовая слепота!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749" y="1285875"/>
            <a:ext cx="2376264" cy="42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Строительные блоки визуального дизайна: яркость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6348413" cy="1280740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Хороший инструмент привлечения внимания к контрасту между объектами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54" y="2495285"/>
            <a:ext cx="4536504" cy="33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Строительные блоки визуального дизайна: направление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178424" cy="4541837"/>
          </a:xfrm>
        </p:spPr>
        <p:txBody>
          <a:bodyPr/>
          <a:lstStyle/>
          <a:p>
            <a:pPr algn="l"/>
            <a:r>
              <a:rPr lang="ru-RU" dirty="0" smtClean="0"/>
              <a:t>Рекомендуется использовать как вторичный признак</a:t>
            </a:r>
          </a:p>
          <a:p>
            <a:pPr algn="l"/>
            <a:r>
              <a:rPr lang="ru-RU" dirty="0" smtClean="0"/>
              <a:t>«Естественное» направление для европейца – слева направо и сверху вниз, но не во всех странах это так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-2700000">
            <a:off x="5457916" y="2134892"/>
            <a:ext cx="1728192" cy="2683222"/>
          </a:xfrm>
          <a:prstGeom prst="downArrow">
            <a:avLst/>
          </a:prstGeom>
          <a:gradFill>
            <a:gsLst>
              <a:gs pos="56073">
                <a:srgbClr val="B83323"/>
              </a:gs>
              <a:gs pos="64974">
                <a:srgbClr val="B6301E"/>
              </a:gs>
              <a:gs pos="0">
                <a:schemeClr val="accent5">
                  <a:tint val="96000"/>
                  <a:lumMod val="100000"/>
                </a:schemeClr>
              </a:gs>
              <a:gs pos="78000">
                <a:schemeClr val="accent5">
                  <a:shade val="94000"/>
                  <a:lumMod val="94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Строительные блоки визуального дизайна: текстура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4178424" cy="4161059"/>
          </a:xfrm>
        </p:spPr>
        <p:txBody>
          <a:bodyPr/>
          <a:lstStyle/>
          <a:p>
            <a:pPr algn="l"/>
            <a:r>
              <a:rPr lang="ru-RU" dirty="0"/>
              <a:t>Засечки и выпуклости на элементах пользовательского интерфейса обычно указывают, что элемент можно </a:t>
            </a:r>
            <a:r>
              <a:rPr lang="ru-RU" dirty="0" smtClean="0"/>
              <a:t>перетаскивать</a:t>
            </a:r>
          </a:p>
          <a:p>
            <a:pPr algn="l"/>
            <a:r>
              <a:rPr lang="ru-RU" dirty="0"/>
              <a:t>Ф</a:t>
            </a:r>
            <a:r>
              <a:rPr lang="ru-RU" dirty="0" smtClean="0"/>
              <a:t>аски </a:t>
            </a:r>
            <a:r>
              <a:rPr lang="ru-RU" dirty="0"/>
              <a:t>или тени у кнопки усиливают ощущение, что ее можно </a:t>
            </a:r>
            <a:r>
              <a:rPr lang="ru-RU" dirty="0" smtClean="0"/>
              <a:t>нажать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Разработка приложений для смартфонов на ОС </a:t>
            </a:r>
            <a:r>
              <a:rPr lang="ru-RU" dirty="0" err="1"/>
              <a:t>Android</a:t>
            </a:r>
            <a:r>
              <a:rPr lang="ru-RU" dirty="0"/>
              <a:t>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2104342"/>
            <a:ext cx="39338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Строительные блоки визуального дизайна: расположение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5186535" cy="4541837"/>
          </a:xfrm>
        </p:spPr>
        <p:txBody>
          <a:bodyPr/>
          <a:lstStyle/>
          <a:p>
            <a:pPr algn="l"/>
            <a:r>
              <a:rPr lang="ru-RU" dirty="0" smtClean="0"/>
              <a:t>Используется для передачи иерархии</a:t>
            </a:r>
          </a:p>
          <a:p>
            <a:pPr algn="l"/>
            <a:r>
              <a:rPr lang="ru-RU" dirty="0" smtClean="0"/>
              <a:t>Средство создание отношений между объектами реального мира (небо и земля)</a:t>
            </a:r>
          </a:p>
          <a:p>
            <a:pPr algn="l"/>
            <a:r>
              <a:rPr lang="ru-RU" dirty="0" smtClean="0"/>
              <a:t>Расположение элементов мобильного приложения зависит от типа и способа удержания устройства, а так же выбранной ориентации экрана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240" y="2403810"/>
            <a:ext cx="306684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визуального дизайна интерфейсов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95916-A02A-4863-9595-C4A30083BB9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Принципы визуального дизайна интерфейсов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20699" y="2132856"/>
            <a:ext cx="7346776" cy="3765152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ru-RU" dirty="0" smtClean="0"/>
              <a:t>Использование визуальных свойств </a:t>
            </a:r>
            <a:r>
              <a:rPr lang="ru-RU" dirty="0"/>
              <a:t>для группировки элементов и создания четкой </a:t>
            </a:r>
            <a:r>
              <a:rPr lang="ru-RU" dirty="0" smtClean="0"/>
              <a:t>иерархии</a:t>
            </a:r>
            <a:endParaRPr lang="ru-RU" dirty="0"/>
          </a:p>
          <a:p>
            <a:pPr algn="l">
              <a:spcBef>
                <a:spcPts val="600"/>
              </a:spcBef>
            </a:pPr>
            <a:r>
              <a:rPr lang="ru-RU" dirty="0" smtClean="0"/>
              <a:t>Визуальная структура </a:t>
            </a:r>
            <a:r>
              <a:rPr lang="ru-RU" dirty="0"/>
              <a:t>и </a:t>
            </a:r>
            <a:r>
              <a:rPr lang="ru-RU" dirty="0" smtClean="0"/>
              <a:t>логические маршруты </a:t>
            </a:r>
            <a:r>
              <a:rPr lang="ru-RU" dirty="0"/>
              <a:t>на каждом уровне </a:t>
            </a:r>
            <a:r>
              <a:rPr lang="ru-RU" dirty="0" smtClean="0"/>
              <a:t>организации</a:t>
            </a:r>
            <a:endParaRPr lang="ru-RU" dirty="0"/>
          </a:p>
          <a:p>
            <a:pPr algn="l">
              <a:spcBef>
                <a:spcPts val="600"/>
              </a:spcBef>
            </a:pPr>
            <a:r>
              <a:rPr lang="ru-RU" dirty="0" smtClean="0"/>
              <a:t>Целостные</a:t>
            </a:r>
            <a:r>
              <a:rPr lang="ru-RU" dirty="0"/>
              <a:t>, непротиворечивые и соответствующие контексту </a:t>
            </a:r>
            <a:r>
              <a:rPr lang="ru-RU" dirty="0" smtClean="0"/>
              <a:t>образы</a:t>
            </a:r>
            <a:endParaRPr lang="ru-RU" dirty="0"/>
          </a:p>
          <a:p>
            <a:pPr algn="l">
              <a:spcBef>
                <a:spcPts val="600"/>
              </a:spcBef>
            </a:pPr>
            <a:r>
              <a:rPr lang="ru-RU" dirty="0" smtClean="0"/>
              <a:t>Осмысленная и последовательная интеграция визуального стиля </a:t>
            </a:r>
            <a:r>
              <a:rPr lang="ru-RU" dirty="0"/>
              <a:t>с </a:t>
            </a:r>
            <a:r>
              <a:rPr lang="ru-RU" dirty="0" smtClean="0"/>
              <a:t>функциональностью</a:t>
            </a:r>
            <a:endParaRPr lang="ru-RU" dirty="0"/>
          </a:p>
          <a:p>
            <a:pPr algn="l">
              <a:spcBef>
                <a:spcPts val="600"/>
              </a:spcBef>
            </a:pPr>
            <a:r>
              <a:rPr lang="ru-RU" dirty="0" smtClean="0"/>
              <a:t>«Нет» визуальному </a:t>
            </a:r>
            <a:r>
              <a:rPr lang="ru-RU" dirty="0"/>
              <a:t>«</a:t>
            </a:r>
            <a:r>
              <a:rPr lang="ru-RU" dirty="0" smtClean="0"/>
              <a:t>шуму» </a:t>
            </a:r>
            <a:r>
              <a:rPr lang="ru-RU" dirty="0"/>
              <a:t>и </a:t>
            </a:r>
            <a:r>
              <a:rPr lang="ru-RU" dirty="0" smtClean="0"/>
              <a:t>беспорядку!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Создание качественного интерфейса: принципы и шаблоны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95916-A02A-4863-9595-C4A30083BB9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Группировка </a:t>
            </a:r>
            <a:r>
              <a:rPr lang="ru-RU" dirty="0"/>
              <a:t>элементов и </a:t>
            </a:r>
            <a:r>
              <a:rPr lang="ru-RU" dirty="0" smtClean="0"/>
              <a:t>создание </a:t>
            </a:r>
            <a:r>
              <a:rPr lang="ru-RU" dirty="0"/>
              <a:t>четкой иерархии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marL="0" indent="0" algn="l">
              <a:buNone/>
            </a:pPr>
            <a:r>
              <a:rPr lang="ru-RU" dirty="0" smtClean="0"/>
              <a:t>Интерфейс должен содержать </a:t>
            </a:r>
            <a:r>
              <a:rPr lang="ru-RU" dirty="0"/>
              <a:t>в себе </a:t>
            </a:r>
            <a:r>
              <a:rPr lang="ru-RU" dirty="0" smtClean="0"/>
              <a:t>ответы </a:t>
            </a:r>
            <a:r>
              <a:rPr lang="ru-RU" dirty="0"/>
              <a:t>на </a:t>
            </a:r>
            <a:r>
              <a:rPr lang="ru-RU" dirty="0" smtClean="0"/>
              <a:t> вопросы:</a:t>
            </a:r>
            <a:endParaRPr lang="ru-RU" dirty="0"/>
          </a:p>
          <a:p>
            <a:pPr algn="l"/>
            <a:r>
              <a:rPr lang="ru-RU" dirty="0" smtClean="0"/>
              <a:t>Что </a:t>
            </a:r>
            <a:r>
              <a:rPr lang="ru-RU" dirty="0"/>
              <a:t>здесь представляет интерес</a:t>
            </a:r>
            <a:r>
              <a:rPr lang="ru-RU" dirty="0" smtClean="0"/>
              <a:t>?</a:t>
            </a:r>
          </a:p>
          <a:p>
            <a:pPr algn="l"/>
            <a:r>
              <a:rPr lang="ru-RU" dirty="0" smtClean="0"/>
              <a:t>Какая </a:t>
            </a:r>
            <a:r>
              <a:rPr lang="ru-RU" dirty="0"/>
              <a:t>связь между этими объектами</a:t>
            </a:r>
            <a:r>
              <a:rPr lang="ru-RU" dirty="0" smtClean="0"/>
              <a:t>?</a:t>
            </a:r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Группировка </a:t>
            </a:r>
            <a:r>
              <a:rPr lang="ru-RU" dirty="0"/>
              <a:t>элементов и </a:t>
            </a:r>
            <a:r>
              <a:rPr lang="ru-RU" dirty="0" smtClean="0"/>
              <a:t>создание </a:t>
            </a:r>
            <a:r>
              <a:rPr lang="ru-RU" dirty="0"/>
              <a:t>четкой иерархии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algn="l"/>
            <a:r>
              <a:rPr lang="ru-RU" dirty="0" smtClean="0"/>
              <a:t>Используйте принятые шаблоны и соглашения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78" y="2762994"/>
            <a:ext cx="280831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62994"/>
            <a:ext cx="3026296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0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Создание видимых различий между элементами </a:t>
            </a:r>
            <a:r>
              <a:rPr lang="ru-RU" dirty="0"/>
              <a:t>иерархии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622800" cy="4541837"/>
          </a:xfrm>
        </p:spPr>
        <p:txBody>
          <a:bodyPr anchor="t"/>
          <a:lstStyle/>
          <a:p>
            <a:pPr algn="l"/>
            <a:r>
              <a:rPr lang="ru-RU" dirty="0" smtClean="0"/>
              <a:t>Используйте </a:t>
            </a:r>
            <a:r>
              <a:rPr lang="ru-RU" dirty="0"/>
              <a:t>цвет, насыщенность, контрастность, размер и </a:t>
            </a:r>
            <a:r>
              <a:rPr lang="ru-RU" dirty="0" smtClean="0"/>
              <a:t>положение</a:t>
            </a:r>
          </a:p>
          <a:p>
            <a:pPr algn="l"/>
            <a:r>
              <a:rPr lang="ru-RU" dirty="0" smtClean="0"/>
              <a:t>Самые </a:t>
            </a:r>
            <a:r>
              <a:rPr lang="ru-RU" dirty="0"/>
              <a:t>важные элементы должны быть более крупными, более ярких цветов, более насыщенными и более </a:t>
            </a:r>
            <a:r>
              <a:rPr lang="ru-RU" dirty="0" smtClean="0"/>
              <a:t>контрастными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00188"/>
            <a:ext cx="2438121" cy="41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Пространственная группировка</a:t>
            </a:r>
            <a:endParaRPr lang="ru-RU" dirty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562799" cy="4541837"/>
          </a:xfrm>
        </p:spPr>
        <p:txBody>
          <a:bodyPr anchor="ctr"/>
          <a:lstStyle/>
          <a:p>
            <a:pPr algn="l"/>
            <a:r>
              <a:rPr lang="ru-RU" dirty="0" smtClean="0"/>
              <a:t>Объясняет </a:t>
            </a:r>
            <a:r>
              <a:rPr lang="ru-RU" dirty="0"/>
              <a:t>пользователям, каким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образом </a:t>
            </a:r>
            <a:r>
              <a:rPr lang="ru-RU" dirty="0"/>
              <a:t>одни задачи, данные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инструменты </a:t>
            </a:r>
            <a:r>
              <a:rPr lang="ru-RU" dirty="0"/>
              <a:t>связаны с другими,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может намекать на </a:t>
            </a:r>
            <a:r>
              <a:rPr lang="ru-RU" dirty="0" smtClean="0"/>
              <a:t>правильную</a:t>
            </a:r>
            <a:br>
              <a:rPr lang="ru-RU" dirty="0" smtClean="0"/>
            </a:br>
            <a:r>
              <a:rPr lang="ru-RU" dirty="0" smtClean="0"/>
              <a:t>последовательность действий</a:t>
            </a:r>
          </a:p>
          <a:p>
            <a:pPr algn="l"/>
            <a:r>
              <a:rPr lang="ru-RU" dirty="0" smtClean="0"/>
              <a:t>Совместно </a:t>
            </a:r>
            <a:r>
              <a:rPr lang="ru-RU" dirty="0"/>
              <a:t>используемые элементы обычно следует сгруппировать в пространстве </a:t>
            </a:r>
            <a:r>
              <a:rPr lang="ru-RU" dirty="0" smtClean="0"/>
              <a:t>(поместить </a:t>
            </a:r>
            <a:r>
              <a:rPr lang="ru-RU" dirty="0"/>
              <a:t>на отдельный экран), чтобы минимизировать перемещения между </a:t>
            </a:r>
            <a:r>
              <a:rPr lang="ru-RU" dirty="0" smtClean="0"/>
              <a:t>ними</a:t>
            </a:r>
          </a:p>
          <a:p>
            <a:pPr algn="l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083" y="1500188"/>
            <a:ext cx="2420333" cy="24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Тест </a:t>
            </a:r>
            <a:r>
              <a:rPr lang="ru-RU" dirty="0"/>
              <a:t>с прищуриванием </a:t>
            </a:r>
            <a:r>
              <a:rPr lang="ru-RU" dirty="0" smtClean="0"/>
              <a:t>(</a:t>
            </a:r>
            <a:r>
              <a:rPr lang="en-US" dirty="0" err="1"/>
              <a:t>S</a:t>
            </a:r>
            <a:r>
              <a:rPr lang="ru-RU" dirty="0" err="1" smtClean="0"/>
              <a:t>quint</a:t>
            </a:r>
            <a:r>
              <a:rPr lang="ru-RU" dirty="0" smtClean="0"/>
              <a:t> </a:t>
            </a:r>
            <a:r>
              <a:rPr lang="en-US" dirty="0" err="1"/>
              <a:t>T</a:t>
            </a:r>
            <a:r>
              <a:rPr lang="ru-RU" dirty="0" err="1" smtClean="0"/>
              <a:t>est</a:t>
            </a:r>
            <a:r>
              <a:rPr lang="ru-RU" dirty="0" smtClean="0"/>
              <a:t>)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/>
              <a:t>Х</a:t>
            </a:r>
            <a:r>
              <a:rPr lang="ru-RU" dirty="0" smtClean="0"/>
              <a:t>ороший </a:t>
            </a:r>
            <a:r>
              <a:rPr lang="ru-RU" dirty="0"/>
              <a:t>способ убедиться, что визуальный дизайн эффективно задействует иерархию и </a:t>
            </a:r>
            <a:r>
              <a:rPr lang="ru-RU" dirty="0" smtClean="0"/>
              <a:t>отношения</a:t>
            </a:r>
          </a:p>
          <a:p>
            <a:pPr algn="l"/>
            <a:r>
              <a:rPr lang="ru-RU" dirty="0" smtClean="0"/>
              <a:t>Закройте </a:t>
            </a:r>
            <a:r>
              <a:rPr lang="ru-RU" dirty="0"/>
              <a:t>один глаз и посмотрите на экран прищуренным вторым глазом. Обратите внимание на то, какие элементы слишком выпирают, какие стали нечеткими, а какие объединились в </a:t>
            </a:r>
            <a:r>
              <a:rPr lang="ru-RU" dirty="0" smtClean="0"/>
              <a:t>группы </a:t>
            </a:r>
          </a:p>
          <a:p>
            <a:pPr algn="l"/>
            <a:r>
              <a:rPr lang="ru-RU" dirty="0" smtClean="0"/>
              <a:t>Эта </a:t>
            </a:r>
            <a:r>
              <a:rPr lang="ru-RU" dirty="0"/>
              <a:t>процедура часто вскрывает не замеченные ранее проблемы в композиции </a:t>
            </a:r>
            <a:r>
              <a:rPr lang="ru-RU" dirty="0" smtClean="0"/>
              <a:t>интерфейса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576" y="2780507"/>
            <a:ext cx="228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r>
              <a:rPr lang="ru-RU" dirty="0" smtClean="0"/>
              <a:t>Визуальная структура и логические маршруты. Выравнивание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538464" cy="4541837"/>
          </a:xfrm>
        </p:spPr>
        <p:txBody>
          <a:bodyPr/>
          <a:lstStyle/>
          <a:p>
            <a:pPr algn="l"/>
            <a:r>
              <a:rPr lang="ru-RU" dirty="0"/>
              <a:t>Выравнивание визуальных элементов – </a:t>
            </a:r>
            <a:r>
              <a:rPr lang="ru-RU" dirty="0" smtClean="0"/>
              <a:t>одно </a:t>
            </a:r>
            <a:r>
              <a:rPr lang="ru-RU" dirty="0"/>
              <a:t>из главных </a:t>
            </a:r>
            <a:r>
              <a:rPr lang="ru-RU" dirty="0" smtClean="0"/>
              <a:t>составляющих хорошего интерфейса</a:t>
            </a:r>
          </a:p>
          <a:p>
            <a:pPr algn="l"/>
            <a:r>
              <a:rPr lang="ru-RU" dirty="0"/>
              <a:t>Сгруппированные элементы следует выравнивать </a:t>
            </a:r>
            <a:r>
              <a:rPr lang="ru-RU" dirty="0" smtClean="0"/>
              <a:t>и </a:t>
            </a:r>
            <a:r>
              <a:rPr lang="ru-RU" dirty="0"/>
              <a:t>по горизонтали, </a:t>
            </a:r>
            <a:r>
              <a:rPr lang="ru-RU" dirty="0" smtClean="0"/>
              <a:t>и </a:t>
            </a:r>
            <a:r>
              <a:rPr lang="ru-RU" dirty="0"/>
              <a:t>по </a:t>
            </a:r>
            <a:r>
              <a:rPr lang="ru-RU" dirty="0" smtClean="0"/>
              <a:t>вертикали</a:t>
            </a:r>
          </a:p>
          <a:p>
            <a:pPr algn="l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733" y="1617345"/>
            <a:ext cx="2433796" cy="4093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0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r>
              <a:rPr lang="ru-RU" dirty="0" smtClean="0"/>
              <a:t>Визуальная структура и логические маршруты. Выравнивание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626695" cy="4541837"/>
          </a:xfrm>
        </p:spPr>
        <p:txBody>
          <a:bodyPr/>
          <a:lstStyle/>
          <a:p>
            <a:pPr algn="l"/>
            <a:r>
              <a:rPr lang="ru-RU" dirty="0" smtClean="0"/>
              <a:t>Подписи </a:t>
            </a:r>
            <a:r>
              <a:rPr lang="ru-RU" dirty="0"/>
              <a:t>для элементов управления, расположенные друг над другом, должны быть выровнены по общей </a:t>
            </a:r>
            <a:r>
              <a:rPr lang="ru-RU" dirty="0" smtClean="0"/>
              <a:t>границе</a:t>
            </a:r>
            <a:endParaRPr lang="ru-RU" dirty="0"/>
          </a:p>
          <a:p>
            <a:pPr algn="l"/>
            <a:r>
              <a:rPr lang="ru-RU" dirty="0" smtClean="0"/>
              <a:t>Группа </a:t>
            </a:r>
            <a:r>
              <a:rPr lang="ru-RU" dirty="0"/>
              <a:t>связанных флажков, вариантов выбора или текстовых полей должна подчиняться выравниванию стандартной </a:t>
            </a:r>
            <a:r>
              <a:rPr lang="ru-RU" dirty="0" smtClean="0"/>
              <a:t>сетки</a:t>
            </a:r>
            <a:endParaRPr lang="ru-RU" dirty="0"/>
          </a:p>
          <a:p>
            <a:pPr algn="l"/>
            <a:r>
              <a:rPr lang="ru-RU" dirty="0" smtClean="0"/>
              <a:t>Группы </a:t>
            </a:r>
            <a:r>
              <a:rPr lang="ru-RU" dirty="0"/>
              <a:t>элементов управления и прочие объекты на экране везде, где это возможно, должны быть привязаны </a:t>
            </a:r>
            <a:r>
              <a:rPr lang="ru-RU" dirty="0" smtClean="0"/>
              <a:t>к сетке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r>
              <a:rPr lang="ru-RU" dirty="0" smtClean="0"/>
              <a:t>Сетка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196752"/>
            <a:ext cx="5474568" cy="4541837"/>
          </a:xfrm>
        </p:spPr>
        <p:txBody>
          <a:bodyPr anchor="t"/>
          <a:lstStyle/>
          <a:p>
            <a:pPr algn="l"/>
            <a:r>
              <a:rPr lang="ru-RU" dirty="0"/>
              <a:t>О</a:t>
            </a:r>
            <a:r>
              <a:rPr lang="ru-RU" dirty="0" smtClean="0"/>
              <a:t>беспечивает </a:t>
            </a:r>
            <a:r>
              <a:rPr lang="ru-RU" dirty="0"/>
              <a:t>однородность </a:t>
            </a:r>
            <a:r>
              <a:rPr lang="ru-RU" dirty="0" smtClean="0"/>
              <a:t>и </a:t>
            </a:r>
            <a:r>
              <a:rPr lang="ru-RU" dirty="0"/>
              <a:t>последовательность структуры </a:t>
            </a:r>
            <a:r>
              <a:rPr lang="ru-RU" dirty="0" smtClean="0"/>
              <a:t>композиции</a:t>
            </a:r>
          </a:p>
          <a:p>
            <a:pPr algn="l"/>
            <a:r>
              <a:rPr lang="ru-RU" dirty="0"/>
              <a:t>Д</a:t>
            </a:r>
            <a:r>
              <a:rPr lang="ru-RU" dirty="0" smtClean="0"/>
              <a:t>елит </a:t>
            </a:r>
            <a:r>
              <a:rPr lang="ru-RU" dirty="0"/>
              <a:t>экран на несколько крупных горизонтальных и вертикальных </a:t>
            </a:r>
            <a:r>
              <a:rPr lang="ru-RU" dirty="0" smtClean="0"/>
              <a:t>областей</a:t>
            </a:r>
          </a:p>
          <a:p>
            <a:pPr algn="l"/>
            <a:r>
              <a:rPr lang="ru-RU" dirty="0" smtClean="0"/>
              <a:t>Задает пропорции различных </a:t>
            </a:r>
            <a:br>
              <a:rPr lang="ru-RU" dirty="0" smtClean="0"/>
            </a:br>
            <a:r>
              <a:rPr lang="ru-RU" dirty="0" smtClean="0"/>
              <a:t>областей экрана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432" y="1285875"/>
            <a:ext cx="2495161" cy="3296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432" y="4793297"/>
            <a:ext cx="2495161" cy="7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r>
              <a:rPr lang="ru-RU" dirty="0" smtClean="0"/>
              <a:t>Логические маршруты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268760"/>
            <a:ext cx="7274768" cy="4773266"/>
          </a:xfrm>
        </p:spPr>
        <p:txBody>
          <a:bodyPr anchor="t"/>
          <a:lstStyle/>
          <a:p>
            <a:pPr algn="l"/>
            <a:r>
              <a:rPr lang="ru-RU" dirty="0" smtClean="0"/>
              <a:t>Взгляд движется сверху вниз и слева направо</a:t>
            </a:r>
          </a:p>
          <a:p>
            <a:pPr algn="l"/>
            <a:r>
              <a:rPr lang="ru-RU" dirty="0"/>
              <a:t>Симметрия – полезное средство организации интерфейса с точки зрения достижения визуального </a:t>
            </a:r>
            <a:r>
              <a:rPr lang="ru-RU" dirty="0" smtClean="0"/>
              <a:t>равновесия</a:t>
            </a:r>
          </a:p>
          <a:p>
            <a:pPr algn="l"/>
            <a:r>
              <a:rPr lang="ru-RU" dirty="0" smtClean="0"/>
              <a:t>Чаще всего используется вертикальная и диагональная симметрия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89" y="4170362"/>
            <a:ext cx="3425190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8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Целостные образы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algn="l"/>
            <a:r>
              <a:rPr lang="ru-RU" dirty="0" smtClean="0"/>
              <a:t>Пиктограммы и другие наглядные элементы помогают пользователю</a:t>
            </a:r>
          </a:p>
          <a:p>
            <a:pPr algn="l"/>
            <a:r>
              <a:rPr lang="ru-RU" dirty="0" smtClean="0"/>
              <a:t>Старайтесь понять визуальный язык сферы деятельности и культурного окружения пользователей</a:t>
            </a:r>
          </a:p>
          <a:p>
            <a:pPr algn="l"/>
            <a:r>
              <a:rPr lang="ru-RU" dirty="0" smtClean="0"/>
              <a:t>Логически сходные элементы должны иметь общие свойства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>Принципы проектирования взаимодействия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752392"/>
              </p:ext>
            </p:extLst>
          </p:nvPr>
        </p:nvGraphicFramePr>
        <p:xfrm>
          <a:off x="609600" y="1285876"/>
          <a:ext cx="6986736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7BA601-9EB0-4344-A64A-F14F03E9510B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Пиктограммы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9"/>
            <a:ext cx="7346776" cy="4233068"/>
          </a:xfrm>
        </p:spPr>
        <p:txBody>
          <a:bodyPr anchor="b"/>
          <a:lstStyle/>
          <a:p>
            <a:pPr algn="l"/>
            <a:r>
              <a:rPr lang="ru-RU" dirty="0" smtClean="0"/>
              <a:t>Помещайте </a:t>
            </a:r>
            <a:r>
              <a:rPr lang="ru-RU" dirty="0"/>
              <a:t>на пиктограмму как функцию, так и </a:t>
            </a:r>
            <a:r>
              <a:rPr lang="ru-RU" dirty="0" smtClean="0"/>
              <a:t>объект</a:t>
            </a:r>
            <a:endParaRPr lang="ru-RU" dirty="0"/>
          </a:p>
          <a:p>
            <a:pPr algn="l"/>
            <a:r>
              <a:rPr lang="ru-RU" dirty="0" smtClean="0"/>
              <a:t>Остерегайтесь метафор!</a:t>
            </a:r>
            <a:endParaRPr lang="ru-RU" dirty="0"/>
          </a:p>
          <a:p>
            <a:pPr algn="l"/>
            <a:r>
              <a:rPr lang="ru-RU" dirty="0" smtClean="0"/>
              <a:t>Визуально </a:t>
            </a:r>
            <a:r>
              <a:rPr lang="ru-RU" dirty="0"/>
              <a:t>группируйте взаимосвязанные </a:t>
            </a:r>
            <a:r>
              <a:rPr lang="ru-RU" dirty="0" smtClean="0"/>
              <a:t>функции</a:t>
            </a:r>
          </a:p>
          <a:p>
            <a:pPr algn="l"/>
            <a:r>
              <a:rPr lang="ru-RU" dirty="0" smtClean="0"/>
              <a:t>Избегайте </a:t>
            </a:r>
            <a:r>
              <a:rPr lang="ru-RU" dirty="0"/>
              <a:t>лишних </a:t>
            </a:r>
            <a:r>
              <a:rPr lang="ru-RU" dirty="0" smtClean="0"/>
              <a:t>деталей</a:t>
            </a:r>
            <a:endParaRPr lang="ru-RU" dirty="0"/>
          </a:p>
          <a:p>
            <a:pPr algn="l"/>
            <a:r>
              <a:rPr lang="ru-RU" dirty="0" smtClean="0"/>
              <a:t>Используйте </a:t>
            </a:r>
            <a:r>
              <a:rPr lang="ru-RU" dirty="0"/>
              <a:t>элементы </a:t>
            </a:r>
            <a:r>
              <a:rPr lang="ru-RU" dirty="0" smtClean="0"/>
              <a:t>повторно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75" y="1500188"/>
            <a:ext cx="32480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Визуализация поведения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130752" cy="4541837"/>
          </a:xfrm>
        </p:spPr>
        <p:txBody>
          <a:bodyPr anchor="t"/>
          <a:lstStyle/>
          <a:p>
            <a:pPr algn="l"/>
            <a:r>
              <a:rPr lang="ru-RU" dirty="0"/>
              <a:t>П</a:t>
            </a:r>
            <a:r>
              <a:rPr lang="ru-RU" dirty="0" smtClean="0"/>
              <a:t>оказывайте </a:t>
            </a:r>
            <a:r>
              <a:rPr lang="ru-RU" dirty="0"/>
              <a:t>пользователю, какими будут </a:t>
            </a:r>
            <a:r>
              <a:rPr lang="ru-RU" dirty="0" smtClean="0"/>
              <a:t> результаты в случае применения функций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036" y="2708920"/>
            <a:ext cx="4373880" cy="2731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0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dirty="0" smtClean="0"/>
              <a:t>Интеграция </a:t>
            </a:r>
            <a:r>
              <a:rPr lang="ru-RU" dirty="0"/>
              <a:t>визуального стиля с функциональностью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916832"/>
            <a:ext cx="6348413" cy="4125193"/>
          </a:xfrm>
        </p:spPr>
        <p:txBody>
          <a:bodyPr/>
          <a:lstStyle/>
          <a:p>
            <a:pPr algn="l"/>
            <a:r>
              <a:rPr lang="ru-RU" dirty="0" smtClean="0"/>
              <a:t>Использование определенного стиля должно быть глобальным</a:t>
            </a:r>
          </a:p>
          <a:p>
            <a:pPr algn="l"/>
            <a:r>
              <a:rPr lang="ru-RU" dirty="0" smtClean="0"/>
              <a:t>Каждый </a:t>
            </a:r>
            <a:r>
              <a:rPr lang="ru-RU" dirty="0"/>
              <a:t>аспект интерфейса должен быть проанализирован с точки зрения соответствия </a:t>
            </a:r>
            <a:r>
              <a:rPr lang="ru-RU" dirty="0" smtClean="0"/>
              <a:t>стилю</a:t>
            </a:r>
          </a:p>
          <a:p>
            <a:pPr algn="l"/>
            <a:r>
              <a:rPr lang="ru-RU" dirty="0" smtClean="0"/>
              <a:t>Поведение </a:t>
            </a:r>
            <a:r>
              <a:rPr lang="ru-RU" dirty="0"/>
              <a:t>программы – часть бренда, </a:t>
            </a:r>
            <a:r>
              <a:rPr lang="ru-RU" dirty="0" smtClean="0"/>
              <a:t>опыт </a:t>
            </a:r>
            <a:r>
              <a:rPr lang="ru-RU" dirty="0"/>
              <a:t>взаимодействия пользователя с продуктом должен отражать баланс формы, содержания и </a:t>
            </a:r>
            <a:r>
              <a:rPr lang="ru-RU" dirty="0" smtClean="0"/>
              <a:t>поведения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dirty="0" smtClean="0"/>
              <a:t>Интеграция </a:t>
            </a:r>
            <a:r>
              <a:rPr lang="ru-RU" dirty="0"/>
              <a:t>визуального стиля с функциональностью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оображения эстетического </a:t>
            </a:r>
            <a:r>
              <a:rPr lang="ru-RU" dirty="0"/>
              <a:t>плана не должны мешать передаче смысла в интерфейсе</a:t>
            </a:r>
            <a:endParaRPr lang="ru-RU" dirty="0" smtClean="0"/>
          </a:p>
          <a:p>
            <a:pPr algn="l"/>
            <a:r>
              <a:rPr lang="ru-RU" dirty="0" smtClean="0"/>
              <a:t>Образовательные </a:t>
            </a:r>
            <a:r>
              <a:rPr lang="ru-RU" dirty="0"/>
              <a:t>и развлекательные приложения оставляют больше возможностей для экспериментов со стилем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dirty="0" smtClean="0"/>
              <a:t>Визуальный «шум» и беспорядок</a:t>
            </a:r>
            <a:endParaRPr lang="ru-RU" dirty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r>
              <a:rPr lang="ru-RU" dirty="0" smtClean="0"/>
              <a:t>Не усложняйте!</a:t>
            </a:r>
          </a:p>
          <a:p>
            <a:pPr algn="l"/>
            <a:r>
              <a:rPr lang="ru-RU" dirty="0"/>
              <a:t>За </a:t>
            </a:r>
            <a:r>
              <a:rPr lang="ru-RU" dirty="0" smtClean="0"/>
              <a:t>любым визуальным элементом или его свойством </a:t>
            </a:r>
            <a:r>
              <a:rPr lang="ru-RU" dirty="0"/>
              <a:t>должны стоять определенные причины. Если вы не можете сформулировать причину для отличий, избавьтесь от </a:t>
            </a:r>
            <a:r>
              <a:rPr lang="ru-RU" dirty="0" smtClean="0"/>
              <a:t>них</a:t>
            </a:r>
          </a:p>
          <a:p>
            <a:pPr algn="l"/>
            <a:r>
              <a:rPr lang="ru-RU" dirty="0" smtClean="0"/>
              <a:t>Используйте эксперимент с удалением элементов, пока продукт не сломается, а потом отмените последнее удаление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Текст в графических интерфейсах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Избегайте слов, состоящих из ЗАГЛАВНЫХ БУКВ</a:t>
            </a:r>
          </a:p>
          <a:p>
            <a:pPr algn="l"/>
            <a:r>
              <a:rPr lang="ru-RU" dirty="0" smtClean="0"/>
              <a:t>Используйте контрастный шрифт</a:t>
            </a:r>
          </a:p>
          <a:p>
            <a:pPr algn="l"/>
            <a:r>
              <a:rPr lang="ru-RU" dirty="0" smtClean="0"/>
              <a:t>Используйте подходящий шрифт (без засечек) и кегль (не слишком мелкий)</a:t>
            </a:r>
          </a:p>
          <a:p>
            <a:pPr algn="l"/>
            <a:r>
              <a:rPr lang="ru-RU" dirty="0" smtClean="0"/>
              <a:t>Пользуйтесь минимальным количеством слов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Цвет в графических интерфейсах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Используйте не больше семи видов цветов одновременно</a:t>
            </a:r>
          </a:p>
          <a:p>
            <a:pPr algn="l"/>
            <a:r>
              <a:rPr lang="ru-RU" dirty="0" smtClean="0"/>
              <a:t>Не используйте резко контрастные цвета одновременно</a:t>
            </a:r>
          </a:p>
          <a:p>
            <a:pPr algn="l"/>
            <a:r>
              <a:rPr lang="ru-RU" dirty="0" smtClean="0"/>
              <a:t>Избегайте использования цветного текста на цветном фоне</a:t>
            </a:r>
          </a:p>
          <a:p>
            <a:pPr algn="l"/>
            <a:r>
              <a:rPr lang="ru-RU" dirty="0" smtClean="0"/>
              <a:t>Любые цвета должны различаться по насыщенности или яркости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/>
              <a:t>Принципы визуального информационного дизайна</a:t>
            </a:r>
            <a:endParaRPr lang="ru-RU"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827585" y="1484784"/>
            <a:ext cx="4248471" cy="4541837"/>
          </a:xfrm>
        </p:spPr>
        <p:txBody>
          <a:bodyPr/>
          <a:lstStyle/>
          <a:p>
            <a:pPr algn="l"/>
            <a:r>
              <a:rPr lang="ru-RU" dirty="0"/>
              <a:t>Способствовать визуальному </a:t>
            </a:r>
            <a:r>
              <a:rPr lang="ru-RU" dirty="0" smtClean="0"/>
              <a:t>сравнению</a:t>
            </a:r>
          </a:p>
          <a:p>
            <a:pPr algn="l"/>
            <a:r>
              <a:rPr lang="ru-RU" dirty="0" smtClean="0"/>
              <a:t>Показывать </a:t>
            </a:r>
            <a:r>
              <a:rPr lang="ru-RU" dirty="0"/>
              <a:t>причинно-следственную </a:t>
            </a:r>
            <a:r>
              <a:rPr lang="ru-RU" dirty="0" smtClean="0"/>
              <a:t>связь </a:t>
            </a:r>
          </a:p>
          <a:p>
            <a:pPr algn="l"/>
            <a:r>
              <a:rPr lang="ru-RU" dirty="0" smtClean="0"/>
              <a:t>Отображать </a:t>
            </a:r>
            <a:r>
              <a:rPr lang="ru-RU" dirty="0"/>
              <a:t>сразу несколько </a:t>
            </a:r>
            <a:r>
              <a:rPr lang="ru-RU" dirty="0" smtClean="0"/>
              <a:t>величин</a:t>
            </a:r>
          </a:p>
          <a:p>
            <a:pPr algn="l"/>
            <a:r>
              <a:rPr lang="ru-RU" dirty="0" smtClean="0"/>
              <a:t>Объединять </a:t>
            </a:r>
            <a:r>
              <a:rPr lang="ru-RU" dirty="0"/>
              <a:t>текст, графику и данные в одном </a:t>
            </a:r>
            <a:r>
              <a:rPr lang="ru-RU" dirty="0" smtClean="0"/>
              <a:t>изображении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Picture 2" descr="MetaTrader 4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91" y="1772471"/>
            <a:ext cx="2520280" cy="3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/>
              <a:t>Принципы визуального информационного дизайна</a:t>
            </a:r>
            <a:endParaRPr lang="ru-RU"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4106416" cy="4541837"/>
          </a:xfrm>
        </p:spPr>
        <p:txBody>
          <a:bodyPr/>
          <a:lstStyle/>
          <a:p>
            <a:pPr algn="l"/>
            <a:r>
              <a:rPr lang="ru-RU" dirty="0"/>
              <a:t>Гарантировать качество, релевантность и целостность </a:t>
            </a:r>
            <a:r>
              <a:rPr lang="ru-RU" dirty="0" smtClean="0"/>
              <a:t>данных</a:t>
            </a:r>
          </a:p>
          <a:p>
            <a:pPr algn="l"/>
            <a:r>
              <a:rPr lang="ru-RU" dirty="0" smtClean="0"/>
              <a:t>Группировать </a:t>
            </a:r>
            <a:r>
              <a:rPr lang="ru-RU" dirty="0"/>
              <a:t>объекты в пространстве, а не во </a:t>
            </a:r>
            <a:r>
              <a:rPr lang="ru-RU" dirty="0" smtClean="0"/>
              <a:t>времени</a:t>
            </a:r>
          </a:p>
          <a:p>
            <a:pPr algn="l"/>
            <a:r>
              <a:rPr lang="ru-RU" dirty="0" smtClean="0"/>
              <a:t>Представлять </a:t>
            </a:r>
            <a:r>
              <a:rPr lang="ru-RU" dirty="0"/>
              <a:t>числовые данные в числовом </a:t>
            </a:r>
            <a:r>
              <a:rPr lang="ru-RU" dirty="0" smtClean="0"/>
              <a:t>виде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2400" y="1914854"/>
            <a:ext cx="2212940" cy="3681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8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Поведение окон и определение компоновки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570790-98AC-46C6-ABFC-0E97D702C01C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>Принципы проектирования взаимодействия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274522"/>
              </p:ext>
            </p:extLst>
          </p:nvPr>
        </p:nvGraphicFramePr>
        <p:xfrm>
          <a:off x="609600" y="1285876"/>
          <a:ext cx="6770712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D41DA0-5B0C-4864-A3EB-E7B98A5015C9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Окна приложений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467544" y="1556791"/>
            <a:ext cx="6768752" cy="4541837"/>
          </a:xfrm>
        </p:spPr>
        <p:txBody>
          <a:bodyPr/>
          <a:lstStyle/>
          <a:p>
            <a:pPr algn="l"/>
            <a:r>
              <a:rPr lang="ru-RU" dirty="0" smtClean="0"/>
              <a:t>Окна — основные составляющие </a:t>
            </a:r>
            <a:br>
              <a:rPr lang="ru-RU" dirty="0" smtClean="0"/>
            </a:br>
            <a:r>
              <a:rPr lang="ru-RU" dirty="0" smtClean="0"/>
              <a:t>интерфейса</a:t>
            </a:r>
          </a:p>
          <a:p>
            <a:pPr algn="l"/>
            <a:r>
              <a:rPr lang="ru-RU" dirty="0" smtClean="0"/>
              <a:t>Главные </a:t>
            </a:r>
            <a:r>
              <a:rPr lang="ru-RU" dirty="0"/>
              <a:t>и </a:t>
            </a:r>
            <a:r>
              <a:rPr lang="ru-RU" dirty="0" smtClean="0"/>
              <a:t>подчиненные</a:t>
            </a:r>
            <a:r>
              <a:rPr lang="ru-RU" dirty="0"/>
              <a:t> </a:t>
            </a:r>
            <a:r>
              <a:rPr lang="ru-RU" dirty="0" smtClean="0"/>
              <a:t>окна</a:t>
            </a:r>
          </a:p>
          <a:p>
            <a:pPr algn="l"/>
            <a:r>
              <a:rPr lang="ru-RU" dirty="0" smtClean="0"/>
              <a:t>Аналогия с бумагами на письменном столе</a:t>
            </a:r>
          </a:p>
          <a:p>
            <a:pPr algn="l"/>
            <a:r>
              <a:rPr lang="ru-RU" dirty="0" smtClean="0"/>
              <a:t>Пользователь смартфона </a:t>
            </a:r>
            <a:r>
              <a:rPr lang="ru-RU" dirty="0"/>
              <a:t>в момент времени может увидеть максимум один документ, причем довольно в редких случаях </a:t>
            </a:r>
            <a:r>
              <a:rPr lang="ru-RU" dirty="0" smtClean="0"/>
              <a:t>целиком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&amp;Ncy;&amp;iecy;&amp;rcy;&amp;yacy;&amp;kh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845344"/>
            <a:ext cx="2725393" cy="22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Проблема лишних комнат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5258544" cy="4541837"/>
          </a:xfrm>
        </p:spPr>
        <p:txBody>
          <a:bodyPr anchor="t"/>
          <a:lstStyle/>
          <a:p>
            <a:pPr algn="l"/>
            <a:r>
              <a:rPr lang="ru-RU" dirty="0" smtClean="0"/>
              <a:t>Не нужно добавлять окно в программу, если у него нет предназначения</a:t>
            </a:r>
          </a:p>
          <a:p>
            <a:pPr algn="l"/>
            <a:r>
              <a:rPr lang="ru-RU" dirty="0" smtClean="0"/>
              <a:t>Диалоговое окно — это еще одна комната, не ходите туда без веской причины</a:t>
            </a:r>
          </a:p>
          <a:p>
            <a:pPr algn="l"/>
            <a:r>
              <a:rPr lang="ru-RU" dirty="0" smtClean="0"/>
              <a:t>Используйте правило трех кликов</a:t>
            </a:r>
          </a:p>
          <a:p>
            <a:pPr algn="l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285875"/>
            <a:ext cx="3050529" cy="42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5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Важные окна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394448" cy="4541837"/>
          </a:xfrm>
        </p:spPr>
        <p:txBody>
          <a:bodyPr anchor="t"/>
          <a:lstStyle/>
          <a:p>
            <a:pPr algn="l"/>
            <a:r>
              <a:rPr lang="ru-RU" dirty="0" smtClean="0"/>
              <a:t>Не следует убирать часто используемые инструменты в отдельное окно</a:t>
            </a:r>
          </a:p>
          <a:p>
            <a:pPr algn="l"/>
            <a:r>
              <a:rPr lang="ru-RU" dirty="0"/>
              <a:t>Для действий, выходящих за пределы обычного хода событий, нужны отдельные </a:t>
            </a:r>
            <a:r>
              <a:rPr lang="ru-RU" dirty="0" smtClean="0"/>
              <a:t>окна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EEC8A6-7D07-44F7-BB38-90876F770111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13" y="1500188"/>
            <a:ext cx="2058035" cy="3250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Проектирование для различных потребностей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EB1D25-F9B7-49B2-90FF-AC47E60CBE92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626225" cy="952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>Проектирование для различных потребностей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/>
              <a:t>Персонажи и сценарии помогают нам сосредотачивать усилия проектирования на целях, поведении, потребностях и ментальных моделях реальных </a:t>
            </a:r>
            <a:r>
              <a:rPr lang="ru-RU" dirty="0" smtClean="0"/>
              <a:t>пользователей</a:t>
            </a:r>
          </a:p>
          <a:p>
            <a:pPr algn="l"/>
            <a:r>
              <a:rPr lang="ru-RU" dirty="0" smtClean="0"/>
              <a:t>Существуют последовательные </a:t>
            </a:r>
            <a:r>
              <a:rPr lang="ru-RU" dirty="0"/>
              <a:t>и доступные для обобщения шаблоны пользовательских потребностей, которые следует учитывать при проектировании </a:t>
            </a:r>
            <a:r>
              <a:rPr lang="ru-RU" dirty="0" smtClean="0"/>
              <a:t>продуктов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EB1D25-F9B7-49B2-90FF-AC47E60CBE92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626225" cy="952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>Командные векторы, рабочие наборы и персонажи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682479" cy="4541837"/>
          </a:xfrm>
        </p:spPr>
        <p:txBody>
          <a:bodyPr anchor="t"/>
          <a:lstStyle/>
          <a:p>
            <a:pPr algn="l"/>
            <a:r>
              <a:rPr lang="ru-RU" b="1" dirty="0" smtClean="0"/>
              <a:t>Командные </a:t>
            </a:r>
            <a:r>
              <a:rPr lang="ru-RU" b="1" dirty="0"/>
              <a:t>векторы</a:t>
            </a:r>
            <a:r>
              <a:rPr lang="ru-RU" dirty="0"/>
              <a:t> – это самостоятельные методы, которыми пользователи могут давать команды </a:t>
            </a:r>
            <a:r>
              <a:rPr lang="ru-RU" dirty="0" smtClean="0"/>
              <a:t>программе</a:t>
            </a:r>
          </a:p>
          <a:p>
            <a:pPr algn="l"/>
            <a:r>
              <a:rPr lang="ru-RU" dirty="0" smtClean="0"/>
              <a:t>Хороший </a:t>
            </a:r>
            <a:r>
              <a:rPr lang="ru-RU" dirty="0"/>
              <a:t>пользовательский интерфейс предоставляет пользователю множественные командные </a:t>
            </a:r>
            <a:r>
              <a:rPr lang="ru-RU" dirty="0" smtClean="0"/>
              <a:t>векторы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EB1D25-F9B7-49B2-90FF-AC47E60CBE92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 descr="2&amp;Gcy;&amp;Icy;&amp;Scy; - &amp;kcy;&amp;acy;&amp;rcy;&amp;tcy;&amp;ycy; &amp;icy; &amp;scy;&amp;pcy;&amp;rcy;&amp;acy;&amp;vcy;&amp;ocy;&amp;chcy;&amp;ncy;&amp;icy;&amp;kcy;&amp;icy; - screenshot thumbnai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500188"/>
            <a:ext cx="2353716" cy="3878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5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626225" cy="952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>Командные векторы, рабочие наборы и персонажи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6698703" cy="4541837"/>
          </a:xfrm>
        </p:spPr>
        <p:txBody>
          <a:bodyPr anchor="t"/>
          <a:lstStyle/>
          <a:p>
            <a:pPr algn="l"/>
            <a:r>
              <a:rPr lang="ru-RU" b="1" dirty="0" smtClean="0"/>
              <a:t>Обучающие векторы </a:t>
            </a:r>
            <a:r>
              <a:rPr lang="ru-RU" dirty="0" smtClean="0"/>
              <a:t>(меню и диалоговые окна)</a:t>
            </a:r>
            <a:r>
              <a:rPr lang="ru-RU" b="1" dirty="0" smtClean="0"/>
              <a:t> </a:t>
            </a:r>
            <a:r>
              <a:rPr lang="ru-RU" dirty="0" smtClean="0"/>
              <a:t>наиболее удобны для новичков</a:t>
            </a:r>
          </a:p>
          <a:p>
            <a:pPr algn="l"/>
            <a:r>
              <a:rPr lang="ru-RU" dirty="0" smtClean="0"/>
              <a:t>Многие пользователи запоминают некоторое </a:t>
            </a:r>
            <a:r>
              <a:rPr lang="ru-RU" dirty="0"/>
              <a:t>подмножество команд, называемое </a:t>
            </a:r>
            <a:r>
              <a:rPr lang="ru-RU" b="1" dirty="0"/>
              <a:t>рабочим </a:t>
            </a:r>
            <a:r>
              <a:rPr lang="ru-RU" b="1" dirty="0" smtClean="0"/>
              <a:t>набором</a:t>
            </a:r>
          </a:p>
          <a:p>
            <a:pPr algn="l"/>
            <a:r>
              <a:rPr lang="ru-RU" dirty="0" smtClean="0"/>
              <a:t>Опасные команды (например, удаление данных) не должны иметь множественных командных векторов</a:t>
            </a:r>
            <a:endParaRPr lang="ru-RU" dirty="0"/>
          </a:p>
          <a:p>
            <a:pPr algn="l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EB1D25-F9B7-49B2-90FF-AC47E60CBE92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626225" cy="952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Персонализация и настройка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250432" cy="4541837"/>
          </a:xfrm>
        </p:spPr>
        <p:txBody>
          <a:bodyPr/>
          <a:lstStyle/>
          <a:p>
            <a:pPr algn="l"/>
            <a:r>
              <a:rPr lang="ru-RU" b="1" dirty="0"/>
              <a:t>Персонализация</a:t>
            </a:r>
            <a:r>
              <a:rPr lang="ru-RU" dirty="0"/>
              <a:t> – украшение стабильных </a:t>
            </a:r>
            <a:r>
              <a:rPr lang="ru-RU" dirty="0" smtClean="0"/>
              <a:t>объектов</a:t>
            </a:r>
          </a:p>
          <a:p>
            <a:pPr algn="l"/>
            <a:r>
              <a:rPr lang="ru-RU" dirty="0" smtClean="0"/>
              <a:t>Персонализация </a:t>
            </a:r>
            <a:r>
              <a:rPr lang="ru-RU" dirty="0"/>
              <a:t>делает программные продукты более симпатичными и узнаваемыми, более человечными и приятными для работы, становится полезным средством навигации. 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EB1D25-F9B7-49B2-90FF-AC47E60CBE92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Loops - the ultimate dots game - screensh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1877430" cy="25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ops - the ultimate dots game - screensh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1854230" cy="24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626225" cy="952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Персонализация и настройка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579322" y="1204948"/>
            <a:ext cx="3962400" cy="4541837"/>
          </a:xfrm>
        </p:spPr>
        <p:txBody>
          <a:bodyPr/>
          <a:lstStyle/>
          <a:p>
            <a:pPr algn="l"/>
            <a:r>
              <a:rPr lang="ru-RU" b="1" dirty="0"/>
              <a:t>Настройкой</a:t>
            </a:r>
            <a:r>
              <a:rPr lang="ru-RU" dirty="0"/>
              <a:t> называется перемещение, добавление и удаление стабильных </a:t>
            </a:r>
            <a:r>
              <a:rPr lang="ru-RU" dirty="0" smtClean="0"/>
              <a:t>объектов</a:t>
            </a:r>
          </a:p>
          <a:p>
            <a:pPr algn="l"/>
            <a:r>
              <a:rPr lang="ru-RU" dirty="0" smtClean="0"/>
              <a:t>Настройка </a:t>
            </a:r>
            <a:r>
              <a:rPr lang="ru-RU" dirty="0"/>
              <a:t>желательна для более опытных </a:t>
            </a:r>
            <a:r>
              <a:rPr lang="ru-RU" dirty="0" smtClean="0"/>
              <a:t>пользователей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EB1D25-F9B7-49B2-90FF-AC47E60CBE92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35" y="1285875"/>
            <a:ext cx="251548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626225" cy="952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Локализация и глобализация</a:t>
            </a:r>
            <a:endParaRPr lang="ru-RU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некоторых языках слова и фразы длиннее, чем в </a:t>
            </a:r>
            <a:r>
              <a:rPr lang="ru-RU" dirty="0" smtClean="0"/>
              <a:t>других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азиатских языках может вызвать сложности алфавитная </a:t>
            </a:r>
            <a:r>
              <a:rPr lang="ru-RU" dirty="0" smtClean="0"/>
              <a:t>сортировка</a:t>
            </a:r>
          </a:p>
          <a:p>
            <a:r>
              <a:rPr lang="ru-RU" dirty="0"/>
              <a:t>Формат вывода даты и соглашения о применении 12- и 24-часовых систем счисления времени в разных странах различны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EB1D25-F9B7-49B2-90FF-AC47E60CBE92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/>
              <a:t>Ценности </a:t>
            </a:r>
            <a:r>
              <a:rPr lang="ru-RU" sz="2400" dirty="0" smtClean="0"/>
              <a:t>проектирования</a:t>
            </a:r>
            <a:endParaRPr lang="ru-RU" dirty="0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ru-RU" sz="1800" dirty="0" smtClean="0"/>
              <a:t>Проектные решения должны быть:</a:t>
            </a:r>
          </a:p>
          <a:p>
            <a:pPr lvl="0" algn="l"/>
            <a:r>
              <a:rPr lang="ru-RU" sz="1800" dirty="0" smtClean="0"/>
              <a:t>Этичны </a:t>
            </a:r>
            <a:r>
              <a:rPr lang="ru-RU" sz="1800" dirty="0"/>
              <a:t>[тактичны, заботливы]: </a:t>
            </a:r>
            <a:r>
              <a:rPr lang="ru-RU" sz="1800" dirty="0" smtClean="0"/>
              <a:t>не </a:t>
            </a:r>
            <a:r>
              <a:rPr lang="ru-RU" sz="1800" dirty="0"/>
              <a:t>причиняют вреда и улучшают положение </a:t>
            </a:r>
            <a:r>
              <a:rPr lang="ru-RU" sz="1800" dirty="0" smtClean="0"/>
              <a:t>человека</a:t>
            </a:r>
            <a:endParaRPr lang="en-US" sz="1800" dirty="0" smtClean="0"/>
          </a:p>
          <a:p>
            <a:pPr algn="l"/>
            <a:r>
              <a:rPr lang="ru-RU" sz="1800" dirty="0"/>
              <a:t>Прагматичны [жизнеспособны, осуществимы]: помогают организации, внедряющей ваши проектные решения, достигать своих целей; учитывают требования бизнеса и технические требования</a:t>
            </a:r>
            <a:endParaRPr lang="en-US" sz="1800" dirty="0"/>
          </a:p>
          <a:p>
            <a:pPr lvl="0"/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768FB2-0805-4DB7-9FF2-26B9621236A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626225" cy="952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Локализация и глобализация</a:t>
            </a:r>
            <a:endParaRPr lang="ru-RU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algn="l"/>
            <a:r>
              <a:rPr lang="ru-RU" dirty="0" smtClean="0"/>
              <a:t>Символы</a:t>
            </a:r>
            <a:r>
              <a:rPr lang="ru-RU" dirty="0"/>
              <a:t>, отделяющие десятичную часть от целой в числах и триады в денежных суммах, могут быть </a:t>
            </a:r>
            <a:r>
              <a:rPr lang="ru-RU" dirty="0" smtClean="0"/>
              <a:t>разными</a:t>
            </a:r>
            <a:endParaRPr lang="ru-RU" dirty="0"/>
          </a:p>
          <a:p>
            <a:pPr algn="l"/>
            <a:r>
              <a:rPr lang="ru-RU" dirty="0" smtClean="0"/>
              <a:t>В </a:t>
            </a:r>
            <a:r>
              <a:rPr lang="ru-RU" dirty="0"/>
              <a:t>ряде стран принято нумеровать недели в </a:t>
            </a:r>
            <a:r>
              <a:rPr lang="ru-RU" dirty="0" smtClean="0"/>
              <a:t>году</a:t>
            </a:r>
          </a:p>
          <a:p>
            <a:pPr algn="l"/>
            <a:r>
              <a:rPr lang="ru-RU" dirty="0" smtClean="0"/>
              <a:t>Необходим целостный подход к переводу пунктов </a:t>
            </a:r>
            <a:r>
              <a:rPr lang="ru-RU" dirty="0"/>
              <a:t>меню и сообщений в диалоговых окнах </a:t>
            </a:r>
            <a:r>
              <a:rPr lang="ru-RU" dirty="0" smtClean="0"/>
              <a:t>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EB1D25-F9B7-49B2-90FF-AC47E60CBE92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626225" cy="952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Коллекции и шаблоны</a:t>
            </a:r>
            <a:endParaRPr lang="ru-RU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609600" y="1296701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Необходимо </a:t>
            </a:r>
            <a:r>
              <a:rPr lang="ru-RU" dirty="0"/>
              <a:t>позволить пользователям выбирать дизайн или исходную структуру документа из коллекции шаблонов, когда у них нет необходимости или желания создавать документ с </a:t>
            </a:r>
            <a:r>
              <a:rPr lang="ru-RU" dirty="0" smtClean="0"/>
              <a:t>нуля</a:t>
            </a:r>
          </a:p>
          <a:p>
            <a:pPr algn="l"/>
            <a:r>
              <a:rPr lang="ru-RU" dirty="0" smtClean="0"/>
              <a:t>Пустые </a:t>
            </a:r>
            <a:r>
              <a:rPr lang="ru-RU" dirty="0"/>
              <a:t>листы пугают большинство людей, а пользователи не должны вынужденно терпеть то, что им не </a:t>
            </a:r>
            <a:r>
              <a:rPr lang="ru-RU" dirty="0" smtClean="0"/>
              <a:t>нравится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EB1D25-F9B7-49B2-90FF-AC47E60CBE92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626225" cy="952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Справка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6240444" cy="4541837"/>
          </a:xfrm>
        </p:spPr>
        <p:txBody>
          <a:bodyPr/>
          <a:lstStyle/>
          <a:p>
            <a:pPr algn="l"/>
            <a:r>
              <a:rPr lang="ru-RU" dirty="0" smtClean="0"/>
              <a:t>Оперативная </a:t>
            </a:r>
            <a:r>
              <a:rPr lang="ru-RU" dirty="0"/>
              <a:t>справка </a:t>
            </a:r>
            <a:r>
              <a:rPr lang="ru-RU" dirty="0" smtClean="0"/>
              <a:t>важна</a:t>
            </a:r>
            <a:r>
              <a:rPr lang="ru-RU" dirty="0"/>
              <a:t>, но </a:t>
            </a:r>
            <a:r>
              <a:rPr lang="ru-RU" dirty="0" smtClean="0"/>
              <a:t>она</a:t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должна становиться костылем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продукта</a:t>
            </a:r>
          </a:p>
          <a:p>
            <a:pPr algn="l"/>
            <a:r>
              <a:rPr lang="ru-RU" dirty="0"/>
              <a:t>Качественно спроектированный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интерфейс </a:t>
            </a:r>
            <a:r>
              <a:rPr lang="ru-RU" dirty="0"/>
              <a:t>должен значительно сократить потребность пользователей в справке</a:t>
            </a:r>
            <a:endParaRPr lang="ru-RU" dirty="0" smtClean="0"/>
          </a:p>
          <a:p>
            <a:pPr algn="l"/>
            <a:r>
              <a:rPr lang="ru-RU" dirty="0" smtClean="0"/>
              <a:t>Всплывающие </a:t>
            </a:r>
            <a:r>
              <a:rPr lang="ru-RU" dirty="0"/>
              <a:t>подсказки </a:t>
            </a:r>
            <a:r>
              <a:rPr lang="ru-RU" dirty="0" smtClean="0"/>
              <a:t>являются </a:t>
            </a:r>
            <a:r>
              <a:rPr lang="ru-RU" dirty="0"/>
              <a:t>невероятно эффективным средством помощи </a:t>
            </a:r>
            <a:r>
              <a:rPr lang="ru-RU" dirty="0" smtClean="0"/>
              <a:t>пользователю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EB1D25-F9B7-49B2-90FF-AC47E60CBE92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 descr="C:\Users\1\Pictures\Screenshot_2013-09-19-22-00-3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42" y="483568"/>
            <a:ext cx="1675770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Pictures\Screenshot_2013-09-19-22-00-4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33650"/>
            <a:ext cx="1652711" cy="2736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6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дальше?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78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71EAE5-1701-46F5-9A65-821D53E3636E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smtClean="0"/>
              <a:t>Список дополнительных источников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/>
              <a:t>Дж. </a:t>
            </a:r>
            <a:r>
              <a:rPr lang="ru-RU" dirty="0" err="1"/>
              <a:t>Тидвелл</a:t>
            </a:r>
            <a:r>
              <a:rPr lang="ru-RU" dirty="0"/>
              <a:t> «Разработка пользовательских интерфейсов». – Пер. с англ. – СПб: Питер, 2008</a:t>
            </a:r>
            <a:r>
              <a:rPr lang="ru-RU" dirty="0" smtClean="0"/>
              <a:t>.</a:t>
            </a:r>
          </a:p>
          <a:p>
            <a:pPr algn="l"/>
            <a:r>
              <a:rPr lang="ru-RU" dirty="0"/>
              <a:t>Купер А., Рейман Р., </a:t>
            </a:r>
            <a:r>
              <a:rPr lang="ru-RU" dirty="0" err="1"/>
              <a:t>Кронин</a:t>
            </a:r>
            <a:r>
              <a:rPr lang="ru-RU" dirty="0"/>
              <a:t> Д. Алан Купер об интерфейсе. Основы проектирования взаимодействия. – Пер. с англ. – СПб.: </a:t>
            </a:r>
            <a:r>
              <a:rPr lang="ru-RU" dirty="0" err="1"/>
              <a:t>Символ'Плюс</a:t>
            </a:r>
            <a:r>
              <a:rPr lang="ru-RU" dirty="0"/>
              <a:t>, 2009. – 688 с., ил.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378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71EAE5-1701-46F5-9A65-821D53E3636E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/>
              <a:t>Ценности </a:t>
            </a:r>
            <a:r>
              <a:rPr lang="ru-RU" sz="2400" dirty="0" smtClean="0"/>
              <a:t>проектирования</a:t>
            </a:r>
            <a:endParaRPr lang="ru-RU" dirty="0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Целенаправленны </a:t>
            </a:r>
            <a:r>
              <a:rPr lang="ru-RU" sz="1800" dirty="0"/>
              <a:t>[полезны, применимы]: помогают пользователям решать их задачи и достигать целей, учитывают контексты и возможности пользователей</a:t>
            </a:r>
          </a:p>
          <a:p>
            <a:pPr lvl="0" algn="l"/>
            <a:r>
              <a:rPr lang="ru-RU" sz="1900" dirty="0" smtClean="0"/>
              <a:t>Элегантны </a:t>
            </a:r>
            <a:r>
              <a:rPr lang="ru-RU" sz="1900" dirty="0"/>
              <a:t>[эффективны, искусны, вызывают эмоции]: представляют собой простые, но полноценные решения, обладают внутренней (самоочевидной, понятной) целостностью, учитывают и пробуждают эмоции и познавательные </a:t>
            </a:r>
            <a:r>
              <a:rPr lang="ru-RU" sz="1900" dirty="0" smtClean="0"/>
              <a:t>процессы</a:t>
            </a:r>
            <a:endParaRPr lang="ru-RU" sz="1900" dirty="0"/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768FB2-0805-4DB7-9FF2-26B9621236A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Проектирование этичного взаимодействия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011825"/>
              </p:ext>
            </p:extLst>
          </p:nvPr>
        </p:nvGraphicFramePr>
        <p:xfrm>
          <a:off x="609600" y="1500188"/>
          <a:ext cx="6348413" cy="45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768FB2-0805-4DB7-9FF2-26B9621236A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>Проектирование целенаправленного взаимодействия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sz="1800" dirty="0"/>
              <a:t>Целенаправленность – это не только понимание целей пользователей, но и осознание их </a:t>
            </a:r>
            <a:r>
              <a:rPr lang="ru-RU" sz="1800" dirty="0" smtClean="0"/>
              <a:t>ограничений</a:t>
            </a:r>
          </a:p>
          <a:p>
            <a:pPr algn="l"/>
            <a:r>
              <a:rPr lang="ru-RU" sz="1800" dirty="0" smtClean="0"/>
              <a:t>Персонажи позволяют получить представление </a:t>
            </a:r>
            <a:r>
              <a:rPr lang="ru-RU" sz="1800" dirty="0"/>
              <a:t>о сильных и слабых сторонах </a:t>
            </a:r>
            <a:r>
              <a:rPr lang="ru-RU" sz="1800" dirty="0" smtClean="0"/>
              <a:t>пользователей</a:t>
            </a:r>
          </a:p>
          <a:p>
            <a:pPr algn="l"/>
            <a:r>
              <a:rPr lang="ru-RU" sz="1800" dirty="0" err="1" smtClean="0"/>
              <a:t>Целеориентированное</a:t>
            </a:r>
            <a:r>
              <a:rPr lang="ru-RU" sz="1800" dirty="0" smtClean="0"/>
              <a:t> </a:t>
            </a:r>
            <a:r>
              <a:rPr lang="ru-RU" sz="1800" dirty="0"/>
              <a:t>проектирование помогает проектировщикам создавать продукты, которые поддерживают пользователей в том, в чем они слабы, и делают их более производительными в том, в чем они </a:t>
            </a:r>
            <a:r>
              <a:rPr lang="ru-RU" sz="1800" dirty="0" smtClean="0"/>
              <a:t>сильны</a:t>
            </a:r>
            <a:endParaRPr lang="ru-RU" sz="1800" dirty="0"/>
          </a:p>
          <a:p>
            <a:pPr algn="l"/>
            <a:endParaRPr lang="ru-RU" sz="18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Разработка приложений для смартфонов на ОС Android. Лекция 2. Особенности интерфейсов для смартфонов. Принципы юзабилити</a:t>
            </a:r>
            <a:endParaRPr lang="en-US" dirty="0"/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768FB2-0805-4DB7-9FF2-26B9621236A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4869</TotalTime>
  <Words>3150</Words>
  <Application>Microsoft Office PowerPoint</Application>
  <PresentationFormat>Экран (4:3)</PresentationFormat>
  <Paragraphs>390</Paragraphs>
  <Slides>64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0" baseType="lpstr">
      <vt:lpstr>Arial</vt:lpstr>
      <vt:lpstr>Calibri</vt:lpstr>
      <vt:lpstr>Times New Roman</vt:lpstr>
      <vt:lpstr>Trebuchet MS</vt:lpstr>
      <vt:lpstr>Wingdings 3</vt:lpstr>
      <vt:lpstr>Грань</vt:lpstr>
      <vt:lpstr>Особенности интерфейсов для смартфонов. Принципы юзабилити</vt:lpstr>
      <vt:lpstr>Содержание</vt:lpstr>
      <vt:lpstr>Создание качественного интерфейса: принципы и шаблоны</vt:lpstr>
      <vt:lpstr>Принципы проектирования взаимодействия </vt:lpstr>
      <vt:lpstr>Принципы проектирования взаимодействия </vt:lpstr>
      <vt:lpstr>Ценности проектирования</vt:lpstr>
      <vt:lpstr>Ценности проектирования</vt:lpstr>
      <vt:lpstr>Проектирование этичного взаимодействия</vt:lpstr>
      <vt:lpstr>Проектирование целенаправленного взаимодействия </vt:lpstr>
      <vt:lpstr>Проектирование прагматичного взаимодействия </vt:lpstr>
      <vt:lpstr>Проектирование элегантного взаимодействия</vt:lpstr>
      <vt:lpstr>Шаблоны проектирования взаимодействия</vt:lpstr>
      <vt:lpstr>Типы шаблонов проектирования взаимодействия</vt:lpstr>
      <vt:lpstr>Пример структурного шаблона</vt:lpstr>
      <vt:lpstr>Почтовый клиент для планшета</vt:lpstr>
      <vt:lpstr>Почтовый клиент для мобильного</vt:lpstr>
      <vt:lpstr>Визуальный дизайн интерфейсов. Строительные блоки</vt:lpstr>
      <vt:lpstr>Художник или дизайнер?</vt:lpstr>
      <vt:lpstr>Визуальный дизайн интерфейсов</vt:lpstr>
      <vt:lpstr>Требования к дизайнеру интерфейсов</vt:lpstr>
      <vt:lpstr>Строительные блоки визуального дизайна: форма</vt:lpstr>
      <vt:lpstr>Строительные блоки визуального дизайна: размер</vt:lpstr>
      <vt:lpstr>Строительные блоки визуального дизайна: цвет </vt:lpstr>
      <vt:lpstr>Строительные блоки визуального дизайна: яркость</vt:lpstr>
      <vt:lpstr>Строительные блоки визуального дизайна: направление </vt:lpstr>
      <vt:lpstr>Строительные блоки визуального дизайна: текстура </vt:lpstr>
      <vt:lpstr>Строительные блоки визуального дизайна: расположение </vt:lpstr>
      <vt:lpstr>Принципы визуального дизайна интерфейсов</vt:lpstr>
      <vt:lpstr>Принципы визуального дизайна интерфейсов</vt:lpstr>
      <vt:lpstr>Группировка элементов и создание четкой иерархии</vt:lpstr>
      <vt:lpstr>Группировка элементов и создание четкой иерархии</vt:lpstr>
      <vt:lpstr>Создание видимых различий между элементами иерархии</vt:lpstr>
      <vt:lpstr>Пространственная группировка</vt:lpstr>
      <vt:lpstr>Тест с прищуриванием (Squint Test)</vt:lpstr>
      <vt:lpstr>Визуальная структура и логические маршруты. Выравнивание</vt:lpstr>
      <vt:lpstr>Визуальная структура и логические маршруты. Выравнивание</vt:lpstr>
      <vt:lpstr>Сетка</vt:lpstr>
      <vt:lpstr>Логические маршруты</vt:lpstr>
      <vt:lpstr>Целостные образы</vt:lpstr>
      <vt:lpstr>Пиктограммы</vt:lpstr>
      <vt:lpstr>Визуализация поведения</vt:lpstr>
      <vt:lpstr>Интеграция визуального стиля с функциональностью</vt:lpstr>
      <vt:lpstr>Интеграция визуального стиля с функциональностью</vt:lpstr>
      <vt:lpstr>Визуальный «шум» и беспорядок</vt:lpstr>
      <vt:lpstr>Текст в графических интерфейсах</vt:lpstr>
      <vt:lpstr>Цвет в графических интерфейсах</vt:lpstr>
      <vt:lpstr>Принципы визуального информационного дизайна</vt:lpstr>
      <vt:lpstr>Принципы визуального информационного дизайна</vt:lpstr>
      <vt:lpstr>Поведение окон и определение компоновки</vt:lpstr>
      <vt:lpstr>Окна приложений</vt:lpstr>
      <vt:lpstr>Проблема лишних комнат</vt:lpstr>
      <vt:lpstr>Важные окна</vt:lpstr>
      <vt:lpstr>Проектирование для различных потребностей </vt:lpstr>
      <vt:lpstr>Проектирование для различных потребностей </vt:lpstr>
      <vt:lpstr>Командные векторы, рабочие наборы и персонажи </vt:lpstr>
      <vt:lpstr>Командные векторы, рабочие наборы и персонажи </vt:lpstr>
      <vt:lpstr>Персонализация и настройка </vt:lpstr>
      <vt:lpstr>Персонализация и настройка </vt:lpstr>
      <vt:lpstr>Локализация и глобализация</vt:lpstr>
      <vt:lpstr>Локализация и глобализация</vt:lpstr>
      <vt:lpstr>Коллекции и шаблоны</vt:lpstr>
      <vt:lpstr>Справка </vt:lpstr>
      <vt:lpstr>Что дальше?</vt:lpstr>
      <vt:lpstr>Список дополнительных источников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</dc:title>
  <dc:creator>Преподаватель</dc:creator>
  <cp:lastModifiedBy>800941</cp:lastModifiedBy>
  <cp:revision>162</cp:revision>
  <dcterms:created xsi:type="dcterms:W3CDTF">2013-07-18T07:58:01Z</dcterms:created>
  <dcterms:modified xsi:type="dcterms:W3CDTF">2014-04-21T09:48:04Z</dcterms:modified>
</cp:coreProperties>
</file>