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9"/>
  </p:notesMasterIdLst>
  <p:sldIdLst>
    <p:sldId id="256" r:id="rId2"/>
    <p:sldId id="257" r:id="rId3"/>
    <p:sldId id="284" r:id="rId4"/>
    <p:sldId id="285" r:id="rId5"/>
    <p:sldId id="286" r:id="rId6"/>
    <p:sldId id="283" r:id="rId7"/>
    <p:sldId id="282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60"/>
  </p:normalViewPr>
  <p:slideViewPr>
    <p:cSldViewPr>
      <p:cViewPr varScale="1">
        <p:scale>
          <a:sx n="99" d="100"/>
          <a:sy n="99" d="100"/>
        </p:scale>
        <p:origin x="-48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2915-A24D-449A-B45A-C01E51FBAF88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2426E-E548-4E5E-9940-F233EFB2E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AFDF-AE15-4178-8901-A8D6BD1349B5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1ABA-9A71-4044-A468-F550A28BE4F9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1C3F-E7FB-4644-8AEB-ACCF075579AD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65B8-321A-40AA-B74A-D82D06AEDCC8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E4A8-43A6-4468-A283-91EAC7B23280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1EBF-AF2E-4719-9E31-E07197EE276D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D165-3E86-42F5-9F5D-65393FD41A91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1774-B79D-4310-B1F4-F55A461C3F6F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54D8-60BE-472A-B569-8883AA9358E2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A1A-DFBB-42BA-8314-FBE6EE4C0027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E8F2-2649-4122-9569-274578AB2BBB}" type="datetime2">
              <a:rPr lang="en-US" smtClean="0"/>
              <a:t>Sunday, November 10,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707AC8-30B8-4478-B46A-1C4FE06C84BF}" type="datetime2">
              <a:rPr lang="en-US" smtClean="0"/>
              <a:t>Sunday, November 10,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2"/>
            <a:ext cx="7848600" cy="2134617"/>
          </a:xfrm>
        </p:spPr>
        <p:txBody>
          <a:bodyPr/>
          <a:lstStyle/>
          <a:p>
            <a:r>
              <a:rPr lang="ru-RU" sz="4400" dirty="0" smtClean="0"/>
              <a:t>Основы </a:t>
            </a:r>
            <a:br>
              <a:rPr lang="ru-RU" sz="4400" dirty="0" smtClean="0"/>
            </a:br>
            <a:r>
              <a:rPr lang="ru-RU" sz="4400" dirty="0" smtClean="0"/>
              <a:t>бухгалтерского</a:t>
            </a:r>
            <a:br>
              <a:rPr lang="ru-RU" sz="4400" dirty="0" smtClean="0"/>
            </a:br>
            <a:r>
              <a:rPr lang="ru-RU" sz="4400" dirty="0" smtClean="0"/>
              <a:t>учета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694512" cy="1314450"/>
          </a:xfrm>
        </p:spPr>
        <p:txBody>
          <a:bodyPr/>
          <a:lstStyle/>
          <a:p>
            <a:r>
              <a:rPr lang="ru-RU" dirty="0" smtClean="0"/>
              <a:t>Занятие </a:t>
            </a:r>
            <a:r>
              <a:rPr lang="en-US" dirty="0" smtClean="0"/>
              <a:t>6</a:t>
            </a:r>
            <a:r>
              <a:rPr lang="ru-RU" dirty="0" smtClean="0"/>
              <a:t>. Учет капитала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20" y="4206448"/>
            <a:ext cx="99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А. Заика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65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уставный капитал?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С экономической точки зрения уставный капитал - это минимальная сумма материальных и денежных ресурсов, необходимых для успешного начала предпринимательской деятельности, предусмотренной </a:t>
            </a:r>
            <a:r>
              <a:rPr lang="ru-RU" dirty="0" smtClean="0"/>
              <a:t>уставом.</a:t>
            </a:r>
          </a:p>
          <a:p>
            <a:pPr marL="0" indent="0">
              <a:buNone/>
            </a:pPr>
            <a:r>
              <a:rPr lang="ru-RU" dirty="0"/>
              <a:t>С юридической точки зрения (п.1 ст. 90 ГК РФ) уставный капитал определяет минимальный размер имущества общества (ООО), гарантирующего интересы его кредиторов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С </a:t>
            </a:r>
            <a:r>
              <a:rPr lang="ru-RU" dirty="0"/>
              <a:t>точки зрения бухгалтерского учета это - стоимостная оценка акций (для АО) или иных форм вкладов учредителей организации.</a:t>
            </a:r>
            <a:r>
              <a:rPr lang="ru-RU" dirty="0" smtClean="0"/>
              <a:t> 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Первая бухгалтерская запись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Бухгалтерский учет в </a:t>
            </a:r>
            <a:r>
              <a:rPr lang="ru-RU" dirty="0" smtClean="0"/>
              <a:t>организации </a:t>
            </a:r>
            <a:r>
              <a:rPr lang="ru-RU" dirty="0"/>
              <a:t>начинается с отражения суммы заявленного в учредительных документах уставного капитала и задолженности учредителей по вкладам в уставный капитал. Фактически, первая хозяйственная операция, которая подлежит отражению в бухгалтерском учете - это </a:t>
            </a:r>
            <a:r>
              <a:rPr lang="ru-RU" dirty="0" smtClean="0"/>
              <a:t>отражение </a:t>
            </a:r>
            <a:r>
              <a:rPr lang="ru-RU" dirty="0"/>
              <a:t>задолженности учредителей по вкладам в уставный капитал.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317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Счёт учета уставного капитала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Для учета уставного капитала применяется счет 80 «Уставный капитал». Это пассивный счет, который применяется самостоятельно. Он отражается в пассиве баланса.</a:t>
            </a:r>
          </a:p>
          <a:p>
            <a:pPr marL="0" indent="0">
              <a:buNone/>
            </a:pPr>
            <a:r>
              <a:rPr lang="ru-RU" dirty="0" smtClean="0"/>
              <a:t>Сальдо </a:t>
            </a:r>
            <a:r>
              <a:rPr lang="ru-RU" dirty="0"/>
              <a:t>по счету 80 должно соответствовать размеру уставного капитала, зафиксированному в учредительных документах организации. Записи по счету 80 производятся при формировании уставного капитала, а также в случаях увеличения и уменьшения капитала лишь после внесения соответствующих изменений в учредительные документы организации.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22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Счёт учета расчетов с учредителями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После государственной регистрации организации ее уставный капитал в сумме вкладов учредителей (участников), предусмотренных учредительными документами, отражается по кредиту счета 80 в корреспонденции со счетом 75 «Расчеты с учредителями». В частности, для учета расчетов с учредителями используется субсчет 75-1. «Расчеты по вкладам в уставный (складочный) капитал». Счет 75-1 - это активный счет, дебетовое сальдо этого счета говорит о задолженности учредителей по вкладам в уставный капитал.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65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75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Первая бухгалтерская проводка, которая делается в ООО, связана с регистрацией уставного капитала. </a:t>
            </a:r>
          </a:p>
          <a:p>
            <a:pPr lvl="0"/>
            <a:r>
              <a:rPr lang="ru-RU" dirty="0"/>
              <a:t>Для обобщения информации о состоянии и движении уставного капитала используют счет 80 «Уставный капитал»;</a:t>
            </a:r>
          </a:p>
          <a:p>
            <a:pPr lvl="0"/>
            <a:r>
              <a:rPr lang="ru-RU" dirty="0"/>
              <a:t>Расчеты с учредителями по вкладам в уставный капитал отражаются на счете 75 «Расчеты с учредителями»;</a:t>
            </a:r>
          </a:p>
          <a:p>
            <a:pPr lvl="0"/>
            <a:r>
              <a:rPr lang="ru-RU" dirty="0"/>
              <a:t>Вклад в уставный капитал может быть внесен денежными средствами в рублях или иностранной валюте, товарами, материалами, основными средствами, нематериальными активами, ценными бумагами.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9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1519</TotalTime>
  <Words>375</Words>
  <Application>Microsoft Office PowerPoint</Application>
  <PresentationFormat>Экран (16:9)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Ясность</vt:lpstr>
      <vt:lpstr>Основы  бухгалтерского учета</vt:lpstr>
      <vt:lpstr>Что такое уставный капитал?</vt:lpstr>
      <vt:lpstr>Первая бухгалтерская запись</vt:lpstr>
      <vt:lpstr>Счёт учета уставного капитала</vt:lpstr>
      <vt:lpstr>Счёт учета расчетов с учредителями</vt:lpstr>
      <vt:lpstr>Итоги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бухгалтерского учета</dc:title>
  <dc:creator>Alex</dc:creator>
  <cp:lastModifiedBy>Alex</cp:lastModifiedBy>
  <cp:revision>20</cp:revision>
  <dcterms:created xsi:type="dcterms:W3CDTF">2013-10-27T12:18:33Z</dcterms:created>
  <dcterms:modified xsi:type="dcterms:W3CDTF">2013-11-10T14:13:28Z</dcterms:modified>
</cp:coreProperties>
</file>