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5143500" type="screen16x9"/>
  <p:notesSz cx="6858000" cy="9144000"/>
  <p:embeddedFontLst>
    <p:embeddedFont>
      <p:font typeface="Nunito Sans" pitchFamily="2" charset="-52"/>
      <p:regular r:id="rId10"/>
      <p:bold r:id="rId11"/>
      <p:italic r:id="rId12"/>
      <p:boldItalic r:id="rId13"/>
    </p:embeddedFont>
    <p:embeddedFont>
      <p:font typeface="Nunito Sans Light" pitchFamily="2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572eb30f3d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572eb30f3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572eb30f3d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два наиболее популярных тулчейна RISC-V. Оба предоставляют оптимизирующий компилятор, ассемблер, компоновщик и другие различные инструменты для создания приложений, работающих на машинах RISC-V.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 RISC-V обычно используется в качестве кросс-компилятора, поскольку многие процессоры RISC-V используются для встраиваемых приложений с низким энергопотреблением. В настоящее время кросс-компиляторы RISC-V можно запускать только на целевых платформах ELF таких, как Linux-машины.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Тулчейн RISC-V LLVM недоступен у сторонних поставщиков, но его можно собрать из исходников, загрузив проект llvm-project с открытым кодом.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Симулятор RISC-V можно загрузить из официального репозитория RISC-V на GitHub: riscv/riscv-isa-sim:Spike, симулятор RISC-V ISA. Хотя платы RISC-V легко доступны у нескольких производителей, начать разработку RISC-V проще начать, используя симуляторы.</a:t>
            </a:r>
            <a:endParaRPr/>
          </a:p>
        </p:txBody>
      </p:sp>
      <p:sp>
        <p:nvSpPr>
          <p:cNvPr id="422" name="Google Shape;422;g2572eb30f3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572eb30f3d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вы загружаете тулчейн GCC, в каталоге bin вы найдете двоичный файл riscv64-unknown-elf-gcc. Это тот же самый компилятор GCC со встроенной информацией о sysroot и платформе. Это соглашение — называть кросс-компиляторы таким образом. Обычно для именования используется формат arch-vendor-os-abi. Так, riscv64-unknown-elf-gcc означает, что это кросс-компилятор для RISC-V 64 bit, и он будет генерировать двоичный файл elf, который может работать, например, на машинах Linux.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Имея под рукой компилятор riscv64-unknown-elf-gcc, файл можно скомпилировать следующим способом.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помощью инструментария llvm двоичный файл может быть собран аналогичным образом. Предполагается, что sysroot находится в каталоге riscv64-unknown-elf.</a:t>
            </a:r>
            <a:endParaRPr/>
          </a:p>
        </p:txBody>
      </p:sp>
      <p:sp>
        <p:nvSpPr>
          <p:cNvPr id="432" name="Google Shape;432;g2572eb30f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572eb30f3d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Одним из самых удобных способов запуска небольших приложений является использование симулятора RISC-V. Шаги по сборке и установке достаточно просты. Для этого вам понадобятся следующие зависимости.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Инструкции по запуску простого приложения hello-world на симуляторе Spike приведены в README репозитория симулятора. Чтобы установить прокси-ядро, следуйте инструкциям в README репозитория pk. Для удобства вы можете установить и spike, и pk в тот же каталог, что и каталог инструментария riscv64, указав путь к нему в качестве префикса установки для обоих</a:t>
            </a:r>
            <a:endParaRPr/>
          </a:p>
        </p:txBody>
      </p:sp>
      <p:sp>
        <p:nvSpPr>
          <p:cNvPr id="445" name="Google Shape;445;g2572eb30f3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72eb30f3d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Запуск приложения RISC-V на эмуляторе обеспечивает большую гибкость, чем на симуляторе, но этапы установки требуют больше усилий. Чтобы запустить приложение RISC-V на эмуляторе, необходимо иметь следующие зависимости.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Убедитесь, что префикс кросс-компилятора совпадает с префиксом вашего набора инструментов. В приведенном примере компилятор GCC — riscv64-unknown-linux-gnugcc, поэтому флаг CROSS_COMPILE --riscv64-unknown-linux-gnu-.</a:t>
            </a:r>
            <a:endParaRPr/>
          </a:p>
        </p:txBody>
      </p:sp>
      <p:sp>
        <p:nvSpPr>
          <p:cNvPr id="455" name="Google Shape;455;g2572eb30f3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572eb30f3d_1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Запуск приложения RISC-V на эмуляторе обеспечивает большую гибкость, чем на симуляторе, но этапы установки требуют больше усилий. Чтобы запустить приложение RISC-V на эмуляторе, необходимо иметь следующие зависимости.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Убедитесь, что префикс кросс-компилятора совпадает с префиксом вашего набора инструментов. В приведенном примере компилятор GCC — riscv64-unknown-linux-gnugcc, поэтому флаг CROSS_COMPILE --riscv64-unknown-linux-gnu-.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Помимо симуляторов и эмуляторов, приложения RISC-V можно запускать на виртуальных машинах, а также на имеющихся в продаже платах для разработки</a:t>
            </a:r>
            <a:endParaRPr/>
          </a:p>
        </p:txBody>
      </p:sp>
      <p:sp>
        <p:nvSpPr>
          <p:cNvPr id="468" name="Google Shape;468;g2572eb30f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572eb30f3d_1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572eb30f3d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фон">
  <p:cSld name="Белый фон без лого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scv-collab/riscv-gc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hyperlink" Target="https://github.com/riscv-software-src/riscv-isa-sim" TargetMode="External"/><Relationship Id="rId4" Type="http://schemas.openxmlformats.org/officeDocument/2006/relationships/hyperlink" Target="https://github.com/llvm/llvm-proje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github.com/riscv-software-src" TargetMode="External"/><Relationship Id="rId7" Type="http://schemas.openxmlformats.org/officeDocument/2006/relationships/hyperlink" Target="https://github.com/riscv-software-src/riscv-isa-sim#compiling-and-running-a-simple-c-pro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ithub.com/riscv-software-src/riscv-pk#build-steps" TargetMode="External"/><Relationship Id="rId5" Type="http://schemas.openxmlformats.org/officeDocument/2006/relationships/hyperlink" Target="https://github.com/riscv-software-src/riscv-pk" TargetMode="External"/><Relationship Id="rId4" Type="http://schemas.openxmlformats.org/officeDocument/2006/relationships/hyperlink" Target="https://github.com/riscv-software-src/riscv-isa-si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scv-software-src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it.busybox.net/busybox/" TargetMode="External"/><Relationship Id="rId5" Type="http://schemas.openxmlformats.org/officeDocument/2006/relationships/hyperlink" Target="https://github.com/torvalds/linux" TargetMode="External"/><Relationship Id="rId4" Type="http://schemas.openxmlformats.org/officeDocument/2006/relationships/hyperlink" Target="https://github.com/qemu/qem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debian.org/RISC-V" TargetMode="External"/><Relationship Id="rId3" Type="http://schemas.openxmlformats.org/officeDocument/2006/relationships/hyperlink" Target="mailto:tech-toolchain-runtime@lists.riscv.org" TargetMode="External"/><Relationship Id="rId7" Type="http://schemas.openxmlformats.org/officeDocument/2006/relationships/hyperlink" Target="https://wiki.qemu.org/Documentation/Platforms/RISC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isc-v-getting-started-guide.readthedocs.io/en/latest/linux-qemu.html" TargetMode="External"/><Relationship Id="rId5" Type="http://schemas.openxmlformats.org/officeDocument/2006/relationships/hyperlink" Target="https://en.wikipedia.org/wiki/64-bit_computing#64-bit_data_models" TargetMode="External"/><Relationship Id="rId4" Type="http://schemas.openxmlformats.org/officeDocument/2006/relationships/hyperlink" Target="https://wiki.osdev.org/GCC_Cross-Compiler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8"/>
          <p:cNvSpPr txBox="1"/>
          <p:nvPr/>
        </p:nvSpPr>
        <p:spPr>
          <a:xfrm>
            <a:off x="589650" y="2329375"/>
            <a:ext cx="796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Создание приложений RISC-V</a:t>
            </a:r>
            <a:endParaRPr sz="27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/>
        </p:nvSpPr>
        <p:spPr>
          <a:xfrm>
            <a:off x="507675" y="941500"/>
            <a:ext cx="816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GNU RISC-V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LLVM RISC-V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симулятор </a:t>
            </a: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Spike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5" name="Google Shape;425;p39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26" name="Google Shape;426;p39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7" name="Google Shape;427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Инструментарий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/>
          <p:nvPr/>
        </p:nvSpPr>
        <p:spPr>
          <a:xfrm>
            <a:off x="507675" y="941500"/>
            <a:ext cx="8167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Для именования кросс-компиляторов используется формат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arch-vendor-os-abi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Например,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riscv64-unknown-elf-gcc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— кросс-компилятор для RISC-V 64 bit, и он будет генерировать двоичный файл elf, который может работать, например, на машинах Linux.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Компиляция с тулчейном GNU: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5" name="Google Shape;435;p40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7" name="Google Shape;43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0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Именование компиляторов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488400" y="1861200"/>
            <a:ext cx="82200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riscv64-unknown-elf-gcc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-O2 -o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a.out hello.c</a:t>
            </a:r>
            <a:endParaRPr/>
          </a:p>
        </p:txBody>
      </p:sp>
      <p:sp>
        <p:nvSpPr>
          <p:cNvPr id="441" name="Google Shape;441;p40"/>
          <p:cNvSpPr txBox="1"/>
          <p:nvPr/>
        </p:nvSpPr>
        <p:spPr>
          <a:xfrm>
            <a:off x="488400" y="2623200"/>
            <a:ext cx="82200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clang test.c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-c --sysroot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riscv64-unknown-elf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-target</a:t>
            </a:r>
            <a:endParaRPr/>
          </a:p>
        </p:txBody>
      </p:sp>
      <p:sp>
        <p:nvSpPr>
          <p:cNvPr id="442" name="Google Shape;442;p40"/>
          <p:cNvSpPr txBox="1"/>
          <p:nvPr/>
        </p:nvSpPr>
        <p:spPr>
          <a:xfrm>
            <a:off x="507675" y="23893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Компиляция с тулчейном LLVM (</a:t>
            </a:r>
            <a:r>
              <a:rPr lang="ru" sz="1000" i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предполагается, что sysroot находится в каталоге riscv64-unknown-elf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):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 txBox="1"/>
          <p:nvPr/>
        </p:nvSpPr>
        <p:spPr>
          <a:xfrm>
            <a:off x="507675" y="941500"/>
            <a:ext cx="81672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Необходимые зависимости: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Linux-машина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тулчейн RISC-V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симулятор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прокси-ядро </a:t>
            </a:r>
            <a:r>
              <a:rPr lang="ru" sz="1000" b="1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pk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Инструкции по запуску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установка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pk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7"/>
              </a:rPr>
              <a:t>запуск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hello-world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49" name="Google Shape;449;p4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0" name="Google Shape;450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Запуск приложений на симуляторе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2" name="Google Shape;452;p4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 txBox="1"/>
          <p:nvPr/>
        </p:nvSpPr>
        <p:spPr>
          <a:xfrm>
            <a:off x="507675" y="941500"/>
            <a:ext cx="8167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Необходимые зависимости: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Linux-машина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тулчейн RISC-V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QEMU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Linux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Busybox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Сборка QEMU для RISC-V: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59" name="Google Shape;459;p42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0" name="Google Shape;460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2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Запуск приложений на эмуляторе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63" name="Google Shape;463;p42"/>
          <p:cNvSpPr txBox="1"/>
          <p:nvPr/>
        </p:nvSpPr>
        <p:spPr>
          <a:xfrm>
            <a:off x="488400" y="2592000"/>
            <a:ext cx="8220000" cy="887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qemu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./configure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--target-list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=riscv64-softmmu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--prefix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=/path/to/keep/qemu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-j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$(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nproc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install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42"/>
          <p:cNvSpPr txBox="1"/>
          <p:nvPr/>
        </p:nvSpPr>
        <p:spPr>
          <a:xfrm>
            <a:off x="488400" y="3780000"/>
            <a:ext cx="8220000" cy="6993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linux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ARCH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=riscv64-unknown-linux-gnu- defconfig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ARCH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=riscv64-unknown-linux-gnu-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-j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$(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nproc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p42"/>
          <p:cNvSpPr txBox="1"/>
          <p:nvPr/>
        </p:nvSpPr>
        <p:spPr>
          <a:xfrm>
            <a:off x="507675" y="35460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Сборка  Linux для целевой системы RISC-V: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"/>
          <p:cNvSpPr txBox="1"/>
          <p:nvPr/>
        </p:nvSpPr>
        <p:spPr>
          <a:xfrm>
            <a:off x="507675" y="9415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Сборка busybox: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6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3" name="Google Shape;47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3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Запуск приложений на эмуляторе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5" name="Google Shape;475;p43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488400" y="2166000"/>
            <a:ext cx="8220000" cy="12633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/path/to/keep/qemu/bin/qemu-system-riscv64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-nographic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-machine</a:t>
            </a:r>
            <a:endParaRPr sz="900" b="1">
              <a:solidFill>
                <a:srgbClr val="A3151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virt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-kernel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/path/to/linux/image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-append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"root=/dev/vda ro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console=ttyS0"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-drive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file=busybox,format=raw,id=hd0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-device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virtio-blk-device,drive=hd0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488400" y="1175400"/>
            <a:ext cx="8220000" cy="6993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busybox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=riscv64-unknown-linux-gnu- defconfig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=riscv64-unknown-linux-gnu-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-j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$(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nproc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507675" y="35323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Запуск приложения на QEMU на «голом железе»: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507675" y="19321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Запуск образа Linux в QEMU: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488400" y="3766200"/>
            <a:ext cx="8220000" cy="511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/path/to/keep/qemu/bin/qemu-system-riscv64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-nographic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-machine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virt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-kernel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/path/to/binary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-bios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none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/>
          <p:nvPr/>
        </p:nvSpPr>
        <p:spPr>
          <a:xfrm>
            <a:off x="507675" y="941500"/>
            <a:ext cx="81672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Tech: Toolchain &amp; Runtime Subcommittee mailing list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кросс-компилятор GCC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64-битовые модели данных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архив linux-riscv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Running 64- and 32-bit RISC-V Linux on QEMU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7"/>
              </a:rPr>
              <a:t>Qemu: Документация/Платформы/RISCV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8"/>
              </a:rPr>
              <a:t>Debian — RISC-V Wiki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86" name="Google Shape;486;p44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7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87" name="Google Shape;487;p44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8" name="Google Shape;48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Справочные материалы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0" name="Google Shape;490;p44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СОЗДАНИЕ ПРИЛОЖЕНИЙ RISC-V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Экран (16:9)</PresentationFormat>
  <Paragraphs>95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Nunito Sans</vt:lpstr>
      <vt:lpstr>Nunito Sans Light</vt:lpstr>
      <vt:lpstr>Courier New</vt:lpstr>
      <vt:lpstr>Arial</vt:lpstr>
      <vt:lpstr>Calibri</vt:lpstr>
      <vt:lpstr>RISC-V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2024-11-17T15:53:01Z</dcterms:modified>
</cp:coreProperties>
</file>