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7"/>
  </p:notesMasterIdLst>
  <p:sldIdLst>
    <p:sldId id="275" r:id="rId2"/>
    <p:sldId id="276" r:id="rId3"/>
    <p:sldId id="277" r:id="rId4"/>
    <p:sldId id="278" r:id="rId5"/>
    <p:sldId id="279" r:id="rId6"/>
  </p:sldIdLst>
  <p:sldSz cx="9144000" cy="5143500" type="screen16x9"/>
  <p:notesSz cx="6858000" cy="9144000"/>
  <p:embeddedFontLst>
    <p:embeddedFont>
      <p:font typeface="Nunito Sans" pitchFamily="2" charset="-52"/>
      <p:regular r:id="rId8"/>
      <p:bold r:id="rId9"/>
      <p:italic r:id="rId10"/>
      <p:boldItalic r:id="rId11"/>
    </p:embeddedFont>
    <p:embeddedFont>
      <p:font typeface="Nunito Sans Light" pitchFamily="2" charset="-52"/>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8AF94E-DE85-4943-B6D8-A35DAA9C71F0}">
  <a:tblStyle styleId="{0C8AF94E-DE85-4943-B6D8-A35DAA9C71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86f060222e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86f060222e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6f060222e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86f060222e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Следующая документация необходима для портирования FreeRTOS на другую систему компиляции или другую аппаратную платформу.</a:t>
            </a:r>
            <a:endParaRPr/>
          </a:p>
          <a:p>
            <a:pPr marL="0" lvl="0" indent="0" algn="l" rtl="0">
              <a:spcBef>
                <a:spcPts val="0"/>
              </a:spcBef>
              <a:spcAft>
                <a:spcPts val="0"/>
              </a:spcAft>
              <a:buNone/>
            </a:pPr>
            <a:r>
              <a:rPr lang="ru"/>
              <a:t>• Информация о новом оборудовании, на которое переносится FreeRTOS</a:t>
            </a:r>
            <a:endParaRPr/>
          </a:p>
          <a:p>
            <a:pPr marL="0" lvl="0" indent="457200" algn="l" rtl="0">
              <a:spcBef>
                <a:spcPts val="0"/>
              </a:spcBef>
              <a:spcAft>
                <a:spcPts val="0"/>
              </a:spcAft>
              <a:buNone/>
            </a:pPr>
            <a:r>
              <a:rPr lang="ru"/>
              <a:t>◦ Руководство по аппаратному обеспечению</a:t>
            </a:r>
            <a:endParaRPr/>
          </a:p>
          <a:p>
            <a:pPr marL="0" lvl="0" indent="457200" algn="l" rtl="0">
              <a:spcBef>
                <a:spcPts val="0"/>
              </a:spcBef>
              <a:spcAft>
                <a:spcPts val="0"/>
              </a:spcAft>
              <a:buNone/>
            </a:pPr>
            <a:r>
              <a:rPr lang="ru"/>
              <a:t>◦ Руководства пользователя для платы</a:t>
            </a:r>
            <a:endParaRPr/>
          </a:p>
          <a:p>
            <a:pPr marL="0" lvl="0" indent="457200" algn="l" rtl="0">
              <a:spcBef>
                <a:spcPts val="0"/>
              </a:spcBef>
              <a:spcAft>
                <a:spcPts val="0"/>
              </a:spcAft>
              <a:buNone/>
            </a:pPr>
            <a:r>
              <a:rPr lang="ru"/>
              <a:t>◦ Детали портов ввода-вывода</a:t>
            </a:r>
            <a:endParaRPr/>
          </a:p>
          <a:p>
            <a:pPr marL="0" lvl="0" indent="457200" algn="l" rtl="0">
              <a:spcBef>
                <a:spcPts val="0"/>
              </a:spcBef>
              <a:spcAft>
                <a:spcPts val="0"/>
              </a:spcAft>
              <a:buNone/>
            </a:pPr>
            <a:r>
              <a:rPr lang="ru"/>
              <a:t>◦ Другие важные сведения, необходимые для создания новых приложений на этом оборудовании</a:t>
            </a:r>
            <a:endParaRPr/>
          </a:p>
          <a:p>
            <a:pPr marL="0" lvl="0" indent="457200" algn="l" rtl="0">
              <a:spcBef>
                <a:spcPts val="0"/>
              </a:spcBef>
              <a:spcAft>
                <a:spcPts val="0"/>
              </a:spcAft>
              <a:buNone/>
            </a:pPr>
            <a:r>
              <a:rPr lang="ru"/>
              <a:t>◦ Базовый пример соответствующего инструментального потока (tool flow), работающего на этом оборудовании</a:t>
            </a:r>
            <a:endParaRPr/>
          </a:p>
          <a:p>
            <a:pPr marL="0" lvl="0" indent="0" algn="l" rtl="0">
              <a:spcBef>
                <a:spcPts val="0"/>
              </a:spcBef>
              <a:spcAft>
                <a:spcPts val="0"/>
              </a:spcAft>
              <a:buNone/>
            </a:pPr>
            <a:r>
              <a:rPr lang="ru"/>
              <a:t>• Информация о том, как использовать целевой тулчейн для компиляции и запуска программного обеспечения:</a:t>
            </a:r>
            <a:endParaRPr/>
          </a:p>
          <a:p>
            <a:pPr marL="0" lvl="0" indent="457200" algn="l" rtl="0">
              <a:spcBef>
                <a:spcPts val="0"/>
              </a:spcBef>
              <a:spcAft>
                <a:spcPts val="0"/>
              </a:spcAft>
              <a:buNone/>
            </a:pPr>
            <a:r>
              <a:rPr lang="ru"/>
              <a:t>◦ Простой, базовый пример существующего процесса компиляции и сборки</a:t>
            </a:r>
            <a:endParaRPr/>
          </a:p>
          <a:p>
            <a:pPr marL="0" lvl="0" indent="0" algn="l" rtl="0">
              <a:spcBef>
                <a:spcPts val="0"/>
              </a:spcBef>
              <a:spcAft>
                <a:spcPts val="0"/>
              </a:spcAft>
              <a:buNone/>
            </a:pPr>
            <a:endParaRPr/>
          </a:p>
          <a:p>
            <a:pPr marL="0" lvl="0" indent="0" algn="l" rtl="0">
              <a:spcBef>
                <a:spcPts val="0"/>
              </a:spcBef>
              <a:spcAft>
                <a:spcPts val="0"/>
              </a:spcAft>
              <a:buNone/>
            </a:pPr>
            <a:r>
              <a:rPr lang="ru"/>
              <a:t>После получения вышеперечисленной информации пользователь может приступить к созданию приложения на базе FreeRTOS на основе уже имеющейся демонстрационной версии FreeRTOS.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87aad74af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87aad74af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Для переноса на новое оборудование можно выполнить действия, описанные ниже. Убедитесь, что каждый шаг выполнен успешно, прежде чем переходить к следующему.</a:t>
            </a:r>
            <a:endParaRPr/>
          </a:p>
          <a:p>
            <a:pPr marL="0" lvl="0" indent="0" algn="l" rtl="0">
              <a:spcBef>
                <a:spcPts val="0"/>
              </a:spcBef>
              <a:spcAft>
                <a:spcPts val="0"/>
              </a:spcAft>
              <a:buNone/>
            </a:pPr>
            <a:r>
              <a:rPr lang="ru"/>
              <a:t>Шаг 1: Начальная настройка</a:t>
            </a:r>
            <a:endParaRPr/>
          </a:p>
          <a:p>
            <a:pPr marL="0" lvl="0" indent="0" algn="l" rtl="0">
              <a:spcBef>
                <a:spcPts val="0"/>
              </a:spcBef>
              <a:spcAft>
                <a:spcPts val="0"/>
              </a:spcAft>
              <a:buNone/>
            </a:pPr>
            <a:r>
              <a:rPr lang="ru"/>
              <a:t>Выберите существующую демонстрационную версию из каталога релизов FreeRTOS, которая наиболее близка к вашему оборудованию и программному обеспечению. Например, если вы планируете использовать процессор ST32 ARM, то выберите демонстрационную версию, соответствующую этому процессору и тому же набору программных средств, который вы планируете использовать. Убедитесь, что демо-версия компилируется без ошибок, прежде чем вносить в неё какие-либо изменения.</a:t>
            </a:r>
            <a:endParaRPr/>
          </a:p>
          <a:p>
            <a:pPr marL="0" lvl="0" indent="0" algn="l" rtl="0">
              <a:spcBef>
                <a:spcPts val="0"/>
              </a:spcBef>
              <a:spcAft>
                <a:spcPts val="0"/>
              </a:spcAft>
              <a:buNone/>
            </a:pPr>
            <a:endParaRPr/>
          </a:p>
          <a:p>
            <a:pPr marL="0" lvl="0" indent="0" algn="l" rtl="0">
              <a:spcBef>
                <a:spcPts val="0"/>
              </a:spcBef>
              <a:spcAft>
                <a:spcPts val="0"/>
              </a:spcAft>
              <a:buNone/>
            </a:pPr>
            <a:r>
              <a:rPr lang="ru"/>
              <a:t>Шаг 2: Изменение портов ввода-вывода</a:t>
            </a:r>
            <a:endParaRPr/>
          </a:p>
          <a:p>
            <a:pPr marL="0" lvl="0" indent="0" algn="l" rtl="0">
              <a:spcBef>
                <a:spcPts val="0"/>
              </a:spcBef>
              <a:spcAft>
                <a:spcPts val="0"/>
              </a:spcAft>
              <a:buNone/>
            </a:pPr>
            <a:r>
              <a:rPr lang="ru"/>
              <a:t>Следующим шагом будет изменение портов ввода-вывода таким образом, чтобы они соответствовали портам на вашей новой плате. Используйте порты ввода-вывода светодиодов, которые используются в демонстрационном примере, и измените их в соответствии с вашей новой платой, чтобы после запуска примера вы могли визуально проверить функциональность. Функция vParTestInitialise() в файле partest.c содержит конфигурацию режима и направления портов ввода-вывода. Функция prvSetupHardware() в файле main.c содержит более общую конфигурацию оборудования (например, включение тактового генератора для управления периферийным устройством ввода-вывода) и может потребовать некоторой модификации в зависимости от используемых портов. Внесите необходимые изменения в перечисленные выше функции и напишите небольшой фрагмент кода для проверки того, что нужный порт управляется и что все светодиоды работают так, как ожидается. Этот код пока не использует FreeRTOS, поэтому вы можете использовать свой собственный код в main для проверки работоспособности (пример на слайде).</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87ce6ed9c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87ce6ed9c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ru">
                <a:solidFill>
                  <a:schemeClr val="dk1"/>
                </a:solidFill>
              </a:rPr>
              <a:t>Шаг 3: Использование планировщика FreeRTOS</a:t>
            </a:r>
            <a:endParaRPr>
              <a:solidFill>
                <a:schemeClr val="dk1"/>
              </a:solidFill>
            </a:endParaRPr>
          </a:p>
          <a:p>
            <a:pPr marL="0" lvl="0" indent="0" algn="l" rtl="0">
              <a:spcBef>
                <a:spcPts val="0"/>
              </a:spcBef>
              <a:spcAft>
                <a:spcPts val="0"/>
              </a:spcAft>
              <a:buClr>
                <a:schemeClr val="dk1"/>
              </a:buClr>
              <a:buSzPts val="1100"/>
              <a:buFont typeface="Arial"/>
              <a:buNone/>
            </a:pPr>
            <a:r>
              <a:rPr lang="ru">
                <a:solidFill>
                  <a:schemeClr val="dk1"/>
                </a:solidFill>
              </a:rPr>
              <a:t>Если светодиоды мигают, замените функцию main(), показанную на предыдущем шаге, на функцию main() из выбранной вами демонстрации, чтобы представить планировщик FreeRTOS. В демо-версию встроен простой тест на мигание светодиодов, который можно использовать для проверки настройки RTOS. Тест вспышки создает по одной задаче на светодиод и затем использует эти задачи для управления их миганием. Файл для этого теста можно найти в FreeRTOS/Demo/Common/Minimal/Flash.c. Функция main() содержит вызовы нескольких тестов RTOS. В этой функции закомментируйте все вызовы функций, кроме функции vStartLEDFlashTasks(). Эта функция запускает тест светодиодной вспышки.</a:t>
            </a:r>
            <a:endParaRPr>
              <a:solidFill>
                <a:schemeClr val="dk1"/>
              </a:solidFill>
            </a:endParaRPr>
          </a:p>
          <a:p>
            <a:pPr marL="0" lvl="0" indent="0" algn="l" rtl="0">
              <a:spcBef>
                <a:spcPts val="0"/>
              </a:spcBef>
              <a:spcAft>
                <a:spcPts val="0"/>
              </a:spcAft>
              <a:buClr>
                <a:schemeClr val="dk1"/>
              </a:buClr>
              <a:buSzPts val="1100"/>
              <a:buFont typeface="Arial"/>
              <a:buNone/>
            </a:pPr>
            <a:r>
              <a:rPr lang="ru">
                <a:solidFill>
                  <a:schemeClr val="dk1"/>
                </a:solidFill>
              </a:rPr>
              <a:t>После установки задач с помощью функции vStartLEDFlashTasks() запустите планировщик с помощью vTaskStartScheduler(). Это запустит планировщик RTOS и позволит задачам выполняться по расписанию.</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ru">
                <a:solidFill>
                  <a:schemeClr val="dk1"/>
                </a:solidFill>
              </a:rPr>
              <a:t>Теперь, когда базовый тест запущен, вы можете раскомментировать другие тесты, чтобы увидеть их выполнение. Другие тесты включают в себя исчерпывающий список элементов, которые проверяет RTOS. Кроме того, теперь можно определять, писать и тестировать свои собственные приложения на этой платформе.</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87ce6ed9c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87ce6ed9c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Можно начать с демонстрационного проекта в качестве ориентира и двигаться дальше. Демонстрационный проект должен быть для того же контроллера, который вы используете или планируете использовать. Демонстрационный проект может быть для того же компилятора, но не обязательно. Демонстрационные проекты являются хорошей отправной точкой для создания нового проекта.</a:t>
            </a:r>
            <a:endParaRPr/>
          </a:p>
          <a:p>
            <a:pPr marL="0" lvl="0" indent="0" algn="l" rtl="0">
              <a:spcBef>
                <a:spcPts val="0"/>
              </a:spcBef>
              <a:spcAft>
                <a:spcPts val="0"/>
              </a:spcAft>
              <a:buNone/>
            </a:pPr>
            <a:endParaRPr/>
          </a:p>
          <a:p>
            <a:pPr marL="0" lvl="0" indent="0" algn="l" rtl="0">
              <a:spcBef>
                <a:spcPts val="0"/>
              </a:spcBef>
              <a:spcAft>
                <a:spcPts val="0"/>
              </a:spcAft>
              <a:buNone/>
            </a:pPr>
            <a:r>
              <a:rPr lang="ru" b="1"/>
              <a:t>Выбор файлов ядра FreeRTOS для используемого микроконтроллера</a:t>
            </a:r>
            <a:endParaRPr b="1"/>
          </a:p>
          <a:p>
            <a:pPr marL="0" lvl="0" indent="0" algn="l" rtl="0">
              <a:spcBef>
                <a:spcPts val="0"/>
              </a:spcBef>
              <a:spcAft>
                <a:spcPts val="0"/>
              </a:spcAft>
              <a:buNone/>
            </a:pPr>
            <a:r>
              <a:rPr lang="ru"/>
              <a:t>Все файлы ядра, специфичные для контроллера, находятся в следующем каталоге: FreeRTOS/source/portable/[compiler]/[microcontroller], где [compiler] — используемый компилятор, а [microcontroller] — используемое семейство микроконтроллеров. Этот каталог содержит исходный файл port.c, а также сопутствующий заголовочный файл portmacro.h. Для некоторых компиляторов достаточно только файлов port.c и portmacro.h. Для других (с менее гибкими возможностями) также требуется ассемблерный файл. Он будет называться portasm.s или portasm.asm.</a:t>
            </a:r>
            <a:endParaRPr/>
          </a:p>
          <a:p>
            <a:pPr marL="0" lvl="0" indent="0" algn="l" rtl="0">
              <a:spcBef>
                <a:spcPts val="0"/>
              </a:spcBef>
              <a:spcAft>
                <a:spcPts val="0"/>
              </a:spcAft>
              <a:buNone/>
            </a:pPr>
            <a:endParaRPr/>
          </a:p>
          <a:p>
            <a:pPr marL="0" lvl="0" indent="0" algn="l" rtl="0">
              <a:spcBef>
                <a:spcPts val="0"/>
              </a:spcBef>
              <a:spcAft>
                <a:spcPts val="0"/>
              </a:spcAft>
              <a:buNone/>
            </a:pPr>
            <a:r>
              <a:rPr lang="ru" b="1"/>
              <a:t>Выбор файлов, специфичных для используемого компилятора</a:t>
            </a:r>
            <a:endParaRPr/>
          </a:p>
          <a:p>
            <a:pPr marL="0" lvl="0" indent="0" algn="l" rtl="0">
              <a:spcBef>
                <a:spcPts val="0"/>
              </a:spcBef>
              <a:spcAft>
                <a:spcPts val="0"/>
              </a:spcAft>
              <a:buNone/>
            </a:pPr>
            <a:r>
              <a:rPr lang="ru"/>
              <a:t>Порты компиляторов, специфичные для встраиваемых систем, имеют определенные расширения языка C, которые могут потребовать файлы расширения, определяющие функции, идентифицирующие функции прерывания. Дерево каталогов FreeRTOS/source/portable содержит файлы, необходимые для расширений языка C, которые специфичны для некоторых контроллеров или компиляторов. Обязательно добавьте в собираемый проект файлы, специфичные для используемого вами компилятора и контроллера.</a:t>
            </a:r>
            <a:endParaRPr/>
          </a:p>
          <a:p>
            <a:pPr marL="0" lvl="0" indent="0" algn="l" rtl="0">
              <a:spcBef>
                <a:spcPts val="0"/>
              </a:spcBef>
              <a:spcAft>
                <a:spcPts val="0"/>
              </a:spcAft>
              <a:buNone/>
            </a:pPr>
            <a:r>
              <a:rPr lang="ru" i="1"/>
              <a:t>Файлы низкого уровня</a:t>
            </a:r>
            <a:endParaRPr/>
          </a:p>
          <a:p>
            <a:pPr marL="0" lvl="0" indent="0" algn="l" rtl="0">
              <a:spcBef>
                <a:spcPts val="0"/>
              </a:spcBef>
              <a:spcAft>
                <a:spcPts val="0"/>
              </a:spcAft>
              <a:buNone/>
            </a:pPr>
            <a:r>
              <a:rPr lang="ru"/>
              <a:t>Стартовый файл C и скрипт компоновщика обычно зависят от процессора и компилятора. В каталоге demo FreeRTOS есть демонстрационные примеры для различных процессоров. Выберите пример, наиболее подходящий для вашего процессора, и начните с него. Скрипты компоновщика должны быть скорректированы для правильного описания карты памяти используемого микроконтроллера.</a:t>
            </a:r>
            <a:endParaRPr/>
          </a:p>
          <a:p>
            <a:pPr marL="0" lvl="0" indent="0" algn="l" rtl="0">
              <a:spcBef>
                <a:spcPts val="0"/>
              </a:spcBef>
              <a:spcAft>
                <a:spcPts val="0"/>
              </a:spcAft>
              <a:buNone/>
            </a:pPr>
            <a:r>
              <a:rPr lang="ru" i="1"/>
              <a:t>Файлы проекта</a:t>
            </a:r>
            <a:endParaRPr i="1"/>
          </a:p>
          <a:p>
            <a:pPr marL="0" lvl="0" indent="0" algn="l" rtl="0">
              <a:spcBef>
                <a:spcPts val="0"/>
              </a:spcBef>
              <a:spcAft>
                <a:spcPts val="0"/>
              </a:spcAft>
              <a:buNone/>
            </a:pPr>
            <a:r>
              <a:rPr lang="ru"/>
              <a:t>В каждом проекте обычно определяется макрос препроцессора, специфичный для компилируемого порта. Макрос препроцессора определяет, какой файл portmacro.h будет включен. Обратитесь к существующим проектам демонстрационных приложений и файлу FreeRTOS/source/include/portable.h, чтобы найти правильное определение для вашего проекта. Если макрос препроцессора не определен, то каталог, в котором находится соответствующий файл portmacro.h, должен быть включен в путь поиска включения препроцессора. В зависимости от способа сборки проекта, необходимо определить соответствующие опции для компилятора. Они могут быть заданы в опциях GUI, если компилятор является системой, основанной на пользовательском интерфейсе, или в скриптах compile или make, которые будут использоваться для компиляции проекта.</a:t>
            </a:r>
            <a:endParaRPr/>
          </a:p>
          <a:p>
            <a:pPr marL="0" lvl="0" indent="0" algn="l" rtl="0">
              <a:spcBef>
                <a:spcPts val="0"/>
              </a:spcBef>
              <a:spcAft>
                <a:spcPts val="0"/>
              </a:spcAft>
              <a:buNone/>
            </a:pPr>
            <a:endParaRPr/>
          </a:p>
          <a:p>
            <a:pPr marL="0" lvl="0" indent="0" algn="l" rtl="0">
              <a:spcBef>
                <a:spcPts val="0"/>
              </a:spcBef>
              <a:spcAft>
                <a:spcPts val="0"/>
              </a:spcAft>
              <a:buNone/>
            </a:pPr>
            <a:r>
              <a:rPr lang="ru" b="1"/>
              <a:t>Настройка прерывания таймера</a:t>
            </a:r>
            <a:endParaRPr b="1"/>
          </a:p>
          <a:p>
            <a:pPr marL="0" lvl="0" indent="0" algn="l" rtl="0">
              <a:spcBef>
                <a:spcPts val="0"/>
              </a:spcBef>
              <a:spcAft>
                <a:spcPts val="0"/>
              </a:spcAft>
              <a:buNone/>
            </a:pPr>
            <a:r>
              <a:rPr lang="ru"/>
              <a:t>Прерывание таймера настраивается функцией prvSetupTimerInterrupt(), которая находится в файле FreeRTOS/source/portable/[compiler]/[microcontroller]/port.c.</a:t>
            </a:r>
            <a:endParaRPr/>
          </a:p>
          <a:p>
            <a:pPr marL="0" lvl="0" indent="0" algn="l" rtl="0">
              <a:spcBef>
                <a:spcPts val="0"/>
              </a:spcBef>
              <a:spcAft>
                <a:spcPts val="0"/>
              </a:spcAft>
              <a:buNone/>
            </a:pPr>
            <a:endParaRPr/>
          </a:p>
          <a:p>
            <a:pPr marL="0" lvl="0" indent="0" algn="l" rtl="0">
              <a:spcBef>
                <a:spcPts val="0"/>
              </a:spcBef>
              <a:spcAft>
                <a:spcPts val="0"/>
              </a:spcAft>
              <a:buNone/>
            </a:pPr>
            <a:r>
              <a:rPr lang="ru" b="1"/>
              <a:t>Управление использованием ОЗУ и ПЗУ</a:t>
            </a:r>
            <a:endParaRPr b="1"/>
          </a:p>
          <a:p>
            <a:pPr marL="0" lvl="0" indent="0" algn="l" rtl="0">
              <a:spcBef>
                <a:spcPts val="0"/>
              </a:spcBef>
              <a:spcAft>
                <a:spcPts val="0"/>
              </a:spcAft>
              <a:buNone/>
            </a:pPr>
            <a:r>
              <a:rPr lang="ru"/>
              <a:t>В качестве последнего шага определите необходимую схему управления памятью, которая будет соответствовать требованиям приложения, и обновите соответствующую настройку в файле FreeRTOSConfig.h.</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3">
            <a:alphaModFix/>
          </a:blip>
          <a:srcRect/>
          <a:stretch/>
        </p:blipFill>
        <p:spPr>
          <a:xfrm>
            <a:off x="0" y="0"/>
            <a:ext cx="9144002" cy="5143501"/>
          </a:xfrm>
          <a:prstGeom prst="rect">
            <a:avLst/>
          </a:prstGeom>
          <a:noFill/>
          <a:ln>
            <a:noFill/>
          </a:ln>
        </p:spPr>
      </p:pic>
      <p:pic>
        <p:nvPicPr>
          <p:cNvPr id="21" name="Google Shape;21;p3"/>
          <p:cNvPicPr preferRelativeResize="0"/>
          <p:nvPr/>
        </p:nvPicPr>
        <p:blipFill rotWithShape="1">
          <a:blip r:embed="rId4">
            <a:alphaModFix/>
          </a:blip>
          <a:srcRect/>
          <a:stretch/>
        </p:blipFill>
        <p:spPr>
          <a:xfrm>
            <a:off x="504825" y="481589"/>
            <a:ext cx="3095625" cy="247650"/>
          </a:xfrm>
          <a:prstGeom prst="rect">
            <a:avLst/>
          </a:prstGeom>
          <a:noFill/>
          <a:ln>
            <a:noFill/>
          </a:ln>
        </p:spPr>
      </p:pic>
      <p:sp>
        <p:nvSpPr>
          <p:cNvPr id="22" name="Google Shape;22;p3"/>
          <p:cNvSpPr txBox="1">
            <a:spLocks noGrp="1"/>
          </p:cNvSpPr>
          <p:nvPr>
            <p:ph type="title"/>
          </p:nvPr>
        </p:nvSpPr>
        <p:spPr>
          <a:xfrm>
            <a:off x="1598700" y="2187600"/>
            <a:ext cx="5946600" cy="4635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lt1"/>
              </a:buClr>
              <a:buSzPts val="2700"/>
              <a:buNone/>
              <a:defRPr sz="2700">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Текст и блок кода">
  <p:cSld name="TITLE_ONLY_1_2">
    <p:spTree>
      <p:nvGrpSpPr>
        <p:cNvPr id="1" name="Shape 192"/>
        <p:cNvGrpSpPr/>
        <p:nvPr/>
      </p:nvGrpSpPr>
      <p:grpSpPr>
        <a:xfrm>
          <a:off x="0" y="0"/>
          <a:ext cx="0" cy="0"/>
          <a:chOff x="0" y="0"/>
          <a:chExt cx="0" cy="0"/>
        </a:xfrm>
      </p:grpSpPr>
      <p:sp>
        <p:nvSpPr>
          <p:cNvPr id="193" name="Google Shape;193;p12"/>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4" name="Google Shape;194;p12"/>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5" name="Google Shape;195;p12"/>
          <p:cNvSpPr txBox="1">
            <a:spLocks noGrp="1"/>
          </p:cNvSpPr>
          <p:nvPr>
            <p:ph type="body" idx="1"/>
          </p:nvPr>
        </p:nvSpPr>
        <p:spPr>
          <a:xfrm>
            <a:off x="457200" y="1946200"/>
            <a:ext cx="8218800" cy="27252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rtl="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rtl="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rtl="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rtl="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rtl="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rtl="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rtl="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rtl="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rtl="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
        <p:nvSpPr>
          <p:cNvPr id="196" name="Google Shape;196;p12"/>
          <p:cNvSpPr txBox="1">
            <a:spLocks noGrp="1"/>
          </p:cNvSpPr>
          <p:nvPr>
            <p:ph type="body" idx="3"/>
          </p:nvPr>
        </p:nvSpPr>
        <p:spPr>
          <a:xfrm>
            <a:off x="457200" y="943200"/>
            <a:ext cx="8218800" cy="8940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Char char="☐"/>
              <a:defRPr/>
            </a:lvl1pPr>
            <a:lvl2pPr marL="914400" lvl="1" indent="-292100" rtl="0">
              <a:spcBef>
                <a:spcPts val="0"/>
              </a:spcBef>
              <a:spcAft>
                <a:spcPts val="0"/>
              </a:spcAft>
              <a:buSzPts val="1000"/>
              <a:buChar char="■"/>
              <a:defRPr/>
            </a:lvl2pPr>
            <a:lvl3pPr marL="1371600" lvl="2" indent="-279400" rtl="0">
              <a:spcBef>
                <a:spcPts val="0"/>
              </a:spcBef>
              <a:spcAft>
                <a:spcPts val="0"/>
              </a:spcAft>
              <a:buSzPts val="800"/>
              <a:buChar char="☐"/>
              <a:defRPr/>
            </a:lvl3pPr>
            <a:lvl4pPr marL="1828800" lvl="3" indent="-292100" rtl="0">
              <a:spcBef>
                <a:spcPts val="0"/>
              </a:spcBef>
              <a:spcAft>
                <a:spcPts val="0"/>
              </a:spcAft>
              <a:buClr>
                <a:srgbClr val="283272"/>
              </a:buClr>
              <a:buSzPts val="1000"/>
              <a:buChar char="■"/>
              <a:defRPr/>
            </a:lvl4pPr>
            <a:lvl5pPr marL="2286000" lvl="4" indent="-279400" rtl="0">
              <a:spcBef>
                <a:spcPts val="0"/>
              </a:spcBef>
              <a:spcAft>
                <a:spcPts val="0"/>
              </a:spcAft>
              <a:buClr>
                <a:srgbClr val="283272"/>
              </a:buClr>
              <a:buSzPts val="800"/>
              <a:buChar char="☐"/>
              <a:defRPr/>
            </a:lvl5pPr>
            <a:lvl6pPr marL="2743200" lvl="5" indent="-292100" rtl="0">
              <a:spcBef>
                <a:spcPts val="0"/>
              </a:spcBef>
              <a:spcAft>
                <a:spcPts val="0"/>
              </a:spcAft>
              <a:buClr>
                <a:srgbClr val="283272"/>
              </a:buClr>
              <a:buSzPts val="1000"/>
              <a:buChar char="■"/>
              <a:defRPr/>
            </a:lvl6pPr>
            <a:lvl7pPr marL="3200400" lvl="6" indent="-279400" rtl="0">
              <a:spcBef>
                <a:spcPts val="0"/>
              </a:spcBef>
              <a:spcAft>
                <a:spcPts val="0"/>
              </a:spcAft>
              <a:buClr>
                <a:srgbClr val="283272"/>
              </a:buClr>
              <a:buSzPts val="800"/>
              <a:buChar char="☐"/>
              <a:defRPr/>
            </a:lvl7pPr>
            <a:lvl8pPr marL="3657600" lvl="7" indent="-292100" rtl="0">
              <a:spcBef>
                <a:spcPts val="0"/>
              </a:spcBef>
              <a:spcAft>
                <a:spcPts val="0"/>
              </a:spcAft>
              <a:buClr>
                <a:srgbClr val="283272"/>
              </a:buClr>
              <a:buSzPts val="1000"/>
              <a:buChar char="■"/>
              <a:defRPr/>
            </a:lvl8pPr>
            <a:lvl9pPr marL="4114800" lvl="8" indent="-279400" rtl="0">
              <a:spcBef>
                <a:spcPts val="0"/>
              </a:spcBef>
              <a:spcAft>
                <a:spcPts val="0"/>
              </a:spcAft>
              <a:buClr>
                <a:srgbClr val="283272"/>
              </a:buClr>
              <a:buSzPts val="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Два блока кода">
  <p:cSld name="TITLE_ONLY_1_1">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9" name="Google Shape;199;p13"/>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0" name="Google Shape;200;p13"/>
          <p:cNvSpPr txBox="1">
            <a:spLocks noGrp="1"/>
          </p:cNvSpPr>
          <p:nvPr>
            <p:ph type="body" idx="1"/>
          </p:nvPr>
        </p:nvSpPr>
        <p:spPr>
          <a:xfrm>
            <a:off x="457200" y="943200"/>
            <a:ext cx="4093200" cy="37296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rtl="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rtl="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rtl="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rtl="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rtl="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rtl="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rtl="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rtl="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rtl="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
        <p:nvSpPr>
          <p:cNvPr id="201" name="Google Shape;201;p13"/>
          <p:cNvSpPr txBox="1">
            <a:spLocks noGrp="1"/>
          </p:cNvSpPr>
          <p:nvPr>
            <p:ph type="body" idx="3"/>
          </p:nvPr>
        </p:nvSpPr>
        <p:spPr>
          <a:xfrm>
            <a:off x="4582800" y="943200"/>
            <a:ext cx="4093200" cy="37296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rtl="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rtl="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rtl="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rtl="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rtl="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rtl="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rtl="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rtl="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rtl="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екст и изображение">
  <p:cSld name="ONE_COLUMN_TEXT">
    <p:spTree>
      <p:nvGrpSpPr>
        <p:cNvPr id="1" name="Shape 202"/>
        <p:cNvGrpSpPr/>
        <p:nvPr/>
      </p:nvGrpSpPr>
      <p:grpSpPr>
        <a:xfrm>
          <a:off x="0" y="0"/>
          <a:ext cx="0" cy="0"/>
          <a:chOff x="0" y="0"/>
          <a:chExt cx="0" cy="0"/>
        </a:xfrm>
      </p:grpSpPr>
      <p:sp>
        <p:nvSpPr>
          <p:cNvPr id="203" name="Google Shape;203;p14"/>
          <p:cNvSpPr txBox="1">
            <a:spLocks noGrp="1"/>
          </p:cNvSpPr>
          <p:nvPr>
            <p:ph type="body" idx="1"/>
          </p:nvPr>
        </p:nvSpPr>
        <p:spPr>
          <a:xfrm>
            <a:off x="457200" y="943200"/>
            <a:ext cx="46014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SzPts val="1000"/>
              <a:buChar char="■"/>
              <a:defRPr/>
            </a:lvl4pPr>
            <a:lvl5pPr marL="2286000" lvl="4" indent="-279400">
              <a:spcBef>
                <a:spcPts val="0"/>
              </a:spcBef>
              <a:spcAft>
                <a:spcPts val="0"/>
              </a:spcAft>
              <a:buSzPts val="800"/>
              <a:buChar char="☐"/>
              <a:defRPr/>
            </a:lvl5pPr>
            <a:lvl6pPr marL="2743200" lvl="5" indent="-292100">
              <a:spcBef>
                <a:spcPts val="0"/>
              </a:spcBef>
              <a:spcAft>
                <a:spcPts val="0"/>
              </a:spcAft>
              <a:buSzPts val="1000"/>
              <a:buChar char="■"/>
              <a:defRPr/>
            </a:lvl6pPr>
            <a:lvl7pPr marL="3200400" lvl="6" indent="-279400">
              <a:spcBef>
                <a:spcPts val="0"/>
              </a:spcBef>
              <a:spcAft>
                <a:spcPts val="0"/>
              </a:spcAft>
              <a:buSzPts val="800"/>
              <a:buChar char="☐"/>
              <a:defRPr/>
            </a:lvl7pPr>
            <a:lvl8pPr marL="3657600" lvl="7" indent="-292100">
              <a:spcBef>
                <a:spcPts val="0"/>
              </a:spcBef>
              <a:spcAft>
                <a:spcPts val="0"/>
              </a:spcAft>
              <a:buSzPts val="1000"/>
              <a:buChar char="■"/>
              <a:defRPr/>
            </a:lvl8pPr>
            <a:lvl9pPr marL="4114800" lvl="8" indent="-279400">
              <a:spcBef>
                <a:spcPts val="0"/>
              </a:spcBef>
              <a:spcAft>
                <a:spcPts val="0"/>
              </a:spcAft>
              <a:buSzPts val="800"/>
              <a:buChar char="☐"/>
              <a:defRPr/>
            </a:lvl9pPr>
          </a:lstStyle>
          <a:p>
            <a:endParaRPr/>
          </a:p>
        </p:txBody>
      </p:sp>
      <p:sp>
        <p:nvSpPr>
          <p:cNvPr id="204" name="Google Shape;204;p14"/>
          <p:cNvSpPr>
            <a:spLocks noGrp="1"/>
          </p:cNvSpPr>
          <p:nvPr>
            <p:ph type="pic" idx="2"/>
          </p:nvPr>
        </p:nvSpPr>
        <p:spPr>
          <a:xfrm>
            <a:off x="5174400" y="943200"/>
            <a:ext cx="3498600" cy="3729600"/>
          </a:xfrm>
          <a:prstGeom prst="rect">
            <a:avLst/>
          </a:prstGeom>
          <a:noFill/>
          <a:ln>
            <a:noFill/>
          </a:ln>
        </p:spPr>
      </p:sp>
      <p:sp>
        <p:nvSpPr>
          <p:cNvPr id="205" name="Google Shape;205;p14"/>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6" name="Google Shape;206;p14"/>
          <p:cNvSpPr txBox="1">
            <a:spLocks noGrp="1"/>
          </p:cNvSpPr>
          <p:nvPr>
            <p:ph type="title" idx="3"/>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sp>
        <p:nvSpPr>
          <p:cNvPr id="208" name="Google Shape;208;p15"/>
          <p:cNvSpPr txBox="1">
            <a:spLocks noGrp="1"/>
          </p:cNvSpPr>
          <p:nvPr>
            <p:ph type="body" idx="1"/>
          </p:nvPr>
        </p:nvSpPr>
        <p:spPr>
          <a:xfrm>
            <a:off x="4572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800"/>
              <a:buNone/>
              <a:defRPr/>
            </a:lvl1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ри блока текста с иконками">
  <p:cSld name="CUSTOM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5" name="Google Shape;25;p4"/>
          <p:cNvSpPr txBox="1"/>
          <p:nvPr/>
        </p:nvSpPr>
        <p:spPr>
          <a:xfrm>
            <a:off x="10883900" y="6610350"/>
            <a:ext cx="682500" cy="247800"/>
          </a:xfrm>
          <a:prstGeom prst="rect">
            <a:avLst/>
          </a:prstGeom>
          <a:solidFill>
            <a:srgbClr val="F3F1F9">
              <a:alpha val="89800"/>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ru" sz="1000" b="0" i="0" u="none" strike="noStrike" cap="none">
                <a:solidFill>
                  <a:srgbClr val="000000"/>
                </a:solidFill>
                <a:latin typeface="Nunito Sans"/>
                <a:ea typeface="Nunito Sans"/>
                <a:cs typeface="Nunito Sans"/>
                <a:sym typeface="Nunito Sans"/>
              </a:rPr>
              <a:t>‹#›</a:t>
            </a:fld>
            <a:endParaRPr sz="1000" b="0" i="0" u="none" strike="noStrike" cap="none">
              <a:solidFill>
                <a:srgbClr val="000000"/>
              </a:solidFill>
              <a:latin typeface="Nunito Sans"/>
              <a:ea typeface="Nunito Sans"/>
              <a:cs typeface="Nunito Sans"/>
              <a:sym typeface="Nunito Sans"/>
            </a:endParaRPr>
          </a:p>
        </p:txBody>
      </p:sp>
      <p:grpSp>
        <p:nvGrpSpPr>
          <p:cNvPr id="26" name="Google Shape;26;p4"/>
          <p:cNvGrpSpPr/>
          <p:nvPr/>
        </p:nvGrpSpPr>
        <p:grpSpPr>
          <a:xfrm>
            <a:off x="4665617" y="896176"/>
            <a:ext cx="313214" cy="328546"/>
            <a:chOff x="3941263" y="939382"/>
            <a:chExt cx="549402" cy="548766"/>
          </a:xfrm>
        </p:grpSpPr>
        <p:sp>
          <p:nvSpPr>
            <p:cNvPr id="27" name="Google Shape;27;p4"/>
            <p:cNvSpPr/>
            <p:nvPr/>
          </p:nvSpPr>
          <p:spPr>
            <a:xfrm>
              <a:off x="3941898" y="939382"/>
              <a:ext cx="548767" cy="254058"/>
            </a:xfrm>
            <a:custGeom>
              <a:avLst/>
              <a:gdLst/>
              <a:ahLst/>
              <a:cxnLst/>
              <a:rect l="l" t="t" r="r" b="b"/>
              <a:pathLst>
                <a:path w="548767" h="254058" extrusionOk="0">
                  <a:moveTo>
                    <a:pt x="540510" y="0"/>
                  </a:moveTo>
                  <a:lnTo>
                    <a:pt x="8257" y="0"/>
                  </a:lnTo>
                  <a:cubicBezTo>
                    <a:pt x="3811" y="0"/>
                    <a:pt x="0" y="3811"/>
                    <a:pt x="0" y="8257"/>
                  </a:cubicBezTo>
                  <a:lnTo>
                    <a:pt x="0" y="91461"/>
                  </a:lnTo>
                  <a:lnTo>
                    <a:pt x="0" y="245802"/>
                  </a:lnTo>
                  <a:cubicBezTo>
                    <a:pt x="0" y="250248"/>
                    <a:pt x="3811" y="254059"/>
                    <a:pt x="8257" y="254059"/>
                  </a:cubicBezTo>
                  <a:cubicBezTo>
                    <a:pt x="12703" y="254059"/>
                    <a:pt x="16514" y="250248"/>
                    <a:pt x="16514" y="245802"/>
                  </a:cubicBezTo>
                  <a:lnTo>
                    <a:pt x="16514" y="99718"/>
                  </a:lnTo>
                  <a:lnTo>
                    <a:pt x="532254" y="99718"/>
                  </a:lnTo>
                  <a:lnTo>
                    <a:pt x="532254" y="117502"/>
                  </a:lnTo>
                  <a:cubicBezTo>
                    <a:pt x="532254" y="121948"/>
                    <a:pt x="536064" y="125759"/>
                    <a:pt x="540510" y="125759"/>
                  </a:cubicBezTo>
                  <a:cubicBezTo>
                    <a:pt x="544956" y="125759"/>
                    <a:pt x="548767" y="121948"/>
                    <a:pt x="548767" y="117502"/>
                  </a:cubicBezTo>
                  <a:lnTo>
                    <a:pt x="548767" y="92096"/>
                  </a:lnTo>
                  <a:lnTo>
                    <a:pt x="548767" y="8892"/>
                  </a:lnTo>
                  <a:cubicBezTo>
                    <a:pt x="548767" y="3811"/>
                    <a:pt x="544956" y="0"/>
                    <a:pt x="540510" y="0"/>
                  </a:cubicBezTo>
                  <a:close/>
                  <a:moveTo>
                    <a:pt x="16514" y="16514"/>
                  </a:moveTo>
                  <a:lnTo>
                    <a:pt x="532254" y="16514"/>
                  </a:lnTo>
                  <a:lnTo>
                    <a:pt x="532254" y="83204"/>
                  </a:lnTo>
                  <a:lnTo>
                    <a:pt x="16514" y="83204"/>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28" name="Google Shape;28;p4"/>
            <p:cNvSpPr/>
            <p:nvPr/>
          </p:nvSpPr>
          <p:spPr>
            <a:xfrm>
              <a:off x="4430326" y="980825"/>
              <a:ext cx="16513" cy="16355"/>
            </a:xfrm>
            <a:custGeom>
              <a:avLst/>
              <a:gdLst/>
              <a:ahLst/>
              <a:cxnLst/>
              <a:rect l="l" t="t" r="r" b="b"/>
              <a:pathLst>
                <a:path w="16513" h="16355" extrusionOk="0">
                  <a:moveTo>
                    <a:pt x="2541" y="2382"/>
                  </a:moveTo>
                  <a:cubicBezTo>
                    <a:pt x="635" y="4287"/>
                    <a:pt x="0" y="6193"/>
                    <a:pt x="0" y="8098"/>
                  </a:cubicBezTo>
                  <a:cubicBezTo>
                    <a:pt x="0" y="10639"/>
                    <a:pt x="635" y="12544"/>
                    <a:pt x="2541" y="13814"/>
                  </a:cubicBezTo>
                  <a:cubicBezTo>
                    <a:pt x="4446" y="15085"/>
                    <a:pt x="6351" y="16355"/>
                    <a:pt x="8257" y="16355"/>
                  </a:cubicBezTo>
                  <a:cubicBezTo>
                    <a:pt x="10162" y="16355"/>
                    <a:pt x="12703" y="15085"/>
                    <a:pt x="13973" y="13814"/>
                  </a:cubicBezTo>
                  <a:cubicBezTo>
                    <a:pt x="15879" y="12544"/>
                    <a:pt x="16514" y="10004"/>
                    <a:pt x="16514" y="8098"/>
                  </a:cubicBezTo>
                  <a:cubicBezTo>
                    <a:pt x="16514" y="5558"/>
                    <a:pt x="15879" y="3652"/>
                    <a:pt x="13973" y="2382"/>
                  </a:cubicBezTo>
                  <a:cubicBezTo>
                    <a:pt x="10798" y="-794"/>
                    <a:pt x="5081" y="-794"/>
                    <a:pt x="2541" y="23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29" name="Google Shape;29;p4"/>
            <p:cNvSpPr/>
            <p:nvPr/>
          </p:nvSpPr>
          <p:spPr>
            <a:xfrm>
              <a:off x="4384595" y="981302"/>
              <a:ext cx="16514" cy="16513"/>
            </a:xfrm>
            <a:custGeom>
              <a:avLst/>
              <a:gdLst/>
              <a:ahLst/>
              <a:cxnLst/>
              <a:rect l="l" t="t" r="r" b="b"/>
              <a:pathLst>
                <a:path w="16514" h="16513" extrusionOk="0">
                  <a:moveTo>
                    <a:pt x="8257" y="0"/>
                  </a:moveTo>
                  <a:cubicBezTo>
                    <a:pt x="3811" y="0"/>
                    <a:pt x="0" y="3176"/>
                    <a:pt x="0" y="8257"/>
                  </a:cubicBezTo>
                  <a:cubicBezTo>
                    <a:pt x="0" y="12703"/>
                    <a:pt x="3811" y="16514"/>
                    <a:pt x="8257" y="16514"/>
                  </a:cubicBezTo>
                  <a:cubicBezTo>
                    <a:pt x="12703" y="16514"/>
                    <a:pt x="16514" y="12703"/>
                    <a:pt x="16514" y="8257"/>
                  </a:cubicBezTo>
                  <a:cubicBezTo>
                    <a:pt x="16514" y="3176"/>
                    <a:pt x="12703" y="0"/>
                    <a:pt x="8257"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0" name="Google Shape;30;p4"/>
            <p:cNvSpPr/>
            <p:nvPr/>
          </p:nvSpPr>
          <p:spPr>
            <a:xfrm>
              <a:off x="4338865" y="980825"/>
              <a:ext cx="16514" cy="16355"/>
            </a:xfrm>
            <a:custGeom>
              <a:avLst/>
              <a:gdLst/>
              <a:ahLst/>
              <a:cxnLst/>
              <a:rect l="l" t="t" r="r" b="b"/>
              <a:pathLst>
                <a:path w="16514" h="16355" extrusionOk="0">
                  <a:moveTo>
                    <a:pt x="2541" y="2382"/>
                  </a:moveTo>
                  <a:cubicBezTo>
                    <a:pt x="635" y="3652"/>
                    <a:pt x="0" y="6193"/>
                    <a:pt x="0" y="8098"/>
                  </a:cubicBezTo>
                  <a:cubicBezTo>
                    <a:pt x="0" y="10639"/>
                    <a:pt x="635" y="12544"/>
                    <a:pt x="2541" y="13814"/>
                  </a:cubicBezTo>
                  <a:cubicBezTo>
                    <a:pt x="3811" y="15085"/>
                    <a:pt x="6351" y="16355"/>
                    <a:pt x="8257" y="16355"/>
                  </a:cubicBezTo>
                  <a:cubicBezTo>
                    <a:pt x="10163" y="16355"/>
                    <a:pt x="12703" y="15085"/>
                    <a:pt x="13973" y="13814"/>
                  </a:cubicBezTo>
                  <a:cubicBezTo>
                    <a:pt x="15244" y="12544"/>
                    <a:pt x="16514" y="10004"/>
                    <a:pt x="16514" y="8098"/>
                  </a:cubicBezTo>
                  <a:cubicBezTo>
                    <a:pt x="16514" y="5558"/>
                    <a:pt x="15244" y="3652"/>
                    <a:pt x="13973" y="2382"/>
                  </a:cubicBezTo>
                  <a:cubicBezTo>
                    <a:pt x="10798" y="-794"/>
                    <a:pt x="5081" y="-794"/>
                    <a:pt x="2541" y="23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1" name="Google Shape;31;p4"/>
            <p:cNvSpPr/>
            <p:nvPr/>
          </p:nvSpPr>
          <p:spPr>
            <a:xfrm>
              <a:off x="4060670" y="1331903"/>
              <a:ext cx="71771" cy="118137"/>
            </a:xfrm>
            <a:custGeom>
              <a:avLst/>
              <a:gdLst/>
              <a:ahLst/>
              <a:cxnLst/>
              <a:rect l="l" t="t" r="r" b="b"/>
              <a:pathLst>
                <a:path w="71771" h="118137" extrusionOk="0">
                  <a:moveTo>
                    <a:pt x="63515" y="118137"/>
                  </a:moveTo>
                  <a:cubicBezTo>
                    <a:pt x="67961" y="118137"/>
                    <a:pt x="71772" y="114326"/>
                    <a:pt x="71772" y="109880"/>
                  </a:cubicBezTo>
                  <a:lnTo>
                    <a:pt x="71772" y="8257"/>
                  </a:lnTo>
                  <a:cubicBezTo>
                    <a:pt x="71772" y="3811"/>
                    <a:pt x="67961" y="0"/>
                    <a:pt x="63515" y="0"/>
                  </a:cubicBezTo>
                  <a:lnTo>
                    <a:pt x="8257" y="0"/>
                  </a:lnTo>
                  <a:cubicBezTo>
                    <a:pt x="3811" y="0"/>
                    <a:pt x="0" y="3811"/>
                    <a:pt x="0" y="8257"/>
                  </a:cubicBezTo>
                  <a:lnTo>
                    <a:pt x="0" y="109880"/>
                  </a:lnTo>
                  <a:cubicBezTo>
                    <a:pt x="0" y="114326"/>
                    <a:pt x="3811" y="118137"/>
                    <a:pt x="8257" y="118137"/>
                  </a:cubicBezTo>
                  <a:lnTo>
                    <a:pt x="63515" y="118137"/>
                  </a:lnTo>
                  <a:close/>
                  <a:moveTo>
                    <a:pt x="17149" y="16514"/>
                  </a:moveTo>
                  <a:lnTo>
                    <a:pt x="55893" y="16514"/>
                  </a:lnTo>
                  <a:lnTo>
                    <a:pt x="55893" y="100988"/>
                  </a:lnTo>
                  <a:lnTo>
                    <a:pt x="17149" y="100988"/>
                  </a:lnTo>
                  <a:lnTo>
                    <a:pt x="17149"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2" name="Google Shape;32;p4"/>
            <p:cNvSpPr/>
            <p:nvPr/>
          </p:nvSpPr>
          <p:spPr>
            <a:xfrm>
              <a:off x="4418893" y="1173751"/>
              <a:ext cx="71771" cy="276288"/>
            </a:xfrm>
            <a:custGeom>
              <a:avLst/>
              <a:gdLst/>
              <a:ahLst/>
              <a:cxnLst/>
              <a:rect l="l" t="t" r="r" b="b"/>
              <a:pathLst>
                <a:path w="71771" h="276288" extrusionOk="0">
                  <a:moveTo>
                    <a:pt x="63515" y="0"/>
                  </a:moveTo>
                  <a:lnTo>
                    <a:pt x="8257" y="0"/>
                  </a:lnTo>
                  <a:cubicBezTo>
                    <a:pt x="3811" y="0"/>
                    <a:pt x="0" y="3811"/>
                    <a:pt x="0" y="8257"/>
                  </a:cubicBezTo>
                  <a:lnTo>
                    <a:pt x="0" y="268032"/>
                  </a:lnTo>
                  <a:cubicBezTo>
                    <a:pt x="0" y="272478"/>
                    <a:pt x="3811" y="276289"/>
                    <a:pt x="8257" y="276289"/>
                  </a:cubicBezTo>
                  <a:lnTo>
                    <a:pt x="63515" y="276289"/>
                  </a:lnTo>
                  <a:cubicBezTo>
                    <a:pt x="67961" y="276289"/>
                    <a:pt x="71772" y="272478"/>
                    <a:pt x="71772" y="268032"/>
                  </a:cubicBezTo>
                  <a:lnTo>
                    <a:pt x="71772" y="8892"/>
                  </a:lnTo>
                  <a:cubicBezTo>
                    <a:pt x="71772" y="3811"/>
                    <a:pt x="67961" y="0"/>
                    <a:pt x="63515" y="0"/>
                  </a:cubicBezTo>
                  <a:close/>
                  <a:moveTo>
                    <a:pt x="54622" y="259140"/>
                  </a:moveTo>
                  <a:lnTo>
                    <a:pt x="15879" y="259140"/>
                  </a:lnTo>
                  <a:lnTo>
                    <a:pt x="15879" y="16514"/>
                  </a:lnTo>
                  <a:lnTo>
                    <a:pt x="54622" y="16514"/>
                  </a:lnTo>
                  <a:lnTo>
                    <a:pt x="54622" y="259140"/>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3" name="Google Shape;33;p4"/>
            <p:cNvSpPr/>
            <p:nvPr/>
          </p:nvSpPr>
          <p:spPr>
            <a:xfrm>
              <a:off x="4299486" y="1265212"/>
              <a:ext cx="71771" cy="184827"/>
            </a:xfrm>
            <a:custGeom>
              <a:avLst/>
              <a:gdLst/>
              <a:ahLst/>
              <a:cxnLst/>
              <a:rect l="l" t="t" r="r" b="b"/>
              <a:pathLst>
                <a:path w="71771" h="184827" extrusionOk="0">
                  <a:moveTo>
                    <a:pt x="63515" y="184828"/>
                  </a:moveTo>
                  <a:cubicBezTo>
                    <a:pt x="67960" y="184828"/>
                    <a:pt x="71772" y="181017"/>
                    <a:pt x="71772" y="176571"/>
                  </a:cubicBezTo>
                  <a:lnTo>
                    <a:pt x="71772" y="8257"/>
                  </a:lnTo>
                  <a:cubicBezTo>
                    <a:pt x="71772" y="3811"/>
                    <a:pt x="67960" y="0"/>
                    <a:pt x="63515" y="0"/>
                  </a:cubicBezTo>
                  <a:lnTo>
                    <a:pt x="8257" y="0"/>
                  </a:lnTo>
                  <a:cubicBezTo>
                    <a:pt x="3811" y="0"/>
                    <a:pt x="0" y="3811"/>
                    <a:pt x="0" y="8257"/>
                  </a:cubicBezTo>
                  <a:lnTo>
                    <a:pt x="0" y="176571"/>
                  </a:lnTo>
                  <a:cubicBezTo>
                    <a:pt x="0" y="181017"/>
                    <a:pt x="3811" y="184828"/>
                    <a:pt x="8257" y="184828"/>
                  </a:cubicBezTo>
                  <a:lnTo>
                    <a:pt x="63515" y="184828"/>
                  </a:lnTo>
                  <a:close/>
                  <a:moveTo>
                    <a:pt x="16514" y="16514"/>
                  </a:moveTo>
                  <a:lnTo>
                    <a:pt x="55257" y="16514"/>
                  </a:lnTo>
                  <a:lnTo>
                    <a:pt x="55257" y="167679"/>
                  </a:lnTo>
                  <a:lnTo>
                    <a:pt x="16514" y="167679"/>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4" name="Google Shape;34;p4"/>
            <p:cNvSpPr/>
            <p:nvPr/>
          </p:nvSpPr>
          <p:spPr>
            <a:xfrm>
              <a:off x="4180078" y="1223928"/>
              <a:ext cx="71771" cy="226112"/>
            </a:xfrm>
            <a:custGeom>
              <a:avLst/>
              <a:gdLst/>
              <a:ahLst/>
              <a:cxnLst/>
              <a:rect l="l" t="t" r="r" b="b"/>
              <a:pathLst>
                <a:path w="71771" h="226112" extrusionOk="0">
                  <a:moveTo>
                    <a:pt x="63515" y="226112"/>
                  </a:moveTo>
                  <a:cubicBezTo>
                    <a:pt x="67961" y="226112"/>
                    <a:pt x="71772" y="222301"/>
                    <a:pt x="71772" y="217855"/>
                  </a:cubicBezTo>
                  <a:lnTo>
                    <a:pt x="71772" y="8257"/>
                  </a:lnTo>
                  <a:cubicBezTo>
                    <a:pt x="71772" y="3811"/>
                    <a:pt x="67961" y="0"/>
                    <a:pt x="63515" y="0"/>
                  </a:cubicBezTo>
                  <a:lnTo>
                    <a:pt x="8257" y="0"/>
                  </a:lnTo>
                  <a:cubicBezTo>
                    <a:pt x="3811" y="0"/>
                    <a:pt x="0" y="3176"/>
                    <a:pt x="0" y="8257"/>
                  </a:cubicBezTo>
                  <a:lnTo>
                    <a:pt x="0" y="217855"/>
                  </a:lnTo>
                  <a:cubicBezTo>
                    <a:pt x="0" y="222301"/>
                    <a:pt x="3811" y="226112"/>
                    <a:pt x="8257" y="226112"/>
                  </a:cubicBezTo>
                  <a:lnTo>
                    <a:pt x="63515" y="226112"/>
                  </a:lnTo>
                  <a:close/>
                  <a:moveTo>
                    <a:pt x="16514" y="16514"/>
                  </a:moveTo>
                  <a:lnTo>
                    <a:pt x="55258" y="16514"/>
                  </a:lnTo>
                  <a:lnTo>
                    <a:pt x="55258" y="208963"/>
                  </a:lnTo>
                  <a:lnTo>
                    <a:pt x="16514" y="208963"/>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5" name="Google Shape;35;p4"/>
            <p:cNvSpPr/>
            <p:nvPr/>
          </p:nvSpPr>
          <p:spPr>
            <a:xfrm>
              <a:off x="3941898" y="1306497"/>
              <a:ext cx="71771" cy="143543"/>
            </a:xfrm>
            <a:custGeom>
              <a:avLst/>
              <a:gdLst/>
              <a:ahLst/>
              <a:cxnLst/>
              <a:rect l="l" t="t" r="r" b="b"/>
              <a:pathLst>
                <a:path w="71771" h="143543" extrusionOk="0">
                  <a:moveTo>
                    <a:pt x="8257" y="143543"/>
                  </a:moveTo>
                  <a:lnTo>
                    <a:pt x="63515" y="143543"/>
                  </a:lnTo>
                  <a:cubicBezTo>
                    <a:pt x="67961" y="143543"/>
                    <a:pt x="71772" y="139732"/>
                    <a:pt x="71772" y="135286"/>
                  </a:cubicBezTo>
                  <a:lnTo>
                    <a:pt x="71772" y="8257"/>
                  </a:lnTo>
                  <a:cubicBezTo>
                    <a:pt x="71772" y="3811"/>
                    <a:pt x="67961" y="0"/>
                    <a:pt x="63515" y="0"/>
                  </a:cubicBezTo>
                  <a:lnTo>
                    <a:pt x="8257" y="0"/>
                  </a:lnTo>
                  <a:cubicBezTo>
                    <a:pt x="3811" y="0"/>
                    <a:pt x="0" y="3811"/>
                    <a:pt x="0" y="8257"/>
                  </a:cubicBezTo>
                  <a:lnTo>
                    <a:pt x="0" y="135286"/>
                  </a:lnTo>
                  <a:cubicBezTo>
                    <a:pt x="0" y="139732"/>
                    <a:pt x="3811" y="143543"/>
                    <a:pt x="8257" y="143543"/>
                  </a:cubicBezTo>
                  <a:close/>
                  <a:moveTo>
                    <a:pt x="16514" y="16514"/>
                  </a:moveTo>
                  <a:lnTo>
                    <a:pt x="55258" y="16514"/>
                  </a:lnTo>
                  <a:lnTo>
                    <a:pt x="55258" y="126394"/>
                  </a:lnTo>
                  <a:lnTo>
                    <a:pt x="16514" y="126394"/>
                  </a:lnTo>
                  <a:lnTo>
                    <a:pt x="16514" y="16514"/>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6" name="Google Shape;36;p4"/>
            <p:cNvSpPr/>
            <p:nvPr/>
          </p:nvSpPr>
          <p:spPr>
            <a:xfrm>
              <a:off x="3941898" y="1471635"/>
              <a:ext cx="548767" cy="16513"/>
            </a:xfrm>
            <a:custGeom>
              <a:avLst/>
              <a:gdLst/>
              <a:ahLst/>
              <a:cxnLst/>
              <a:rect l="l" t="t" r="r" b="b"/>
              <a:pathLst>
                <a:path w="548767" h="16513" extrusionOk="0">
                  <a:moveTo>
                    <a:pt x="540510" y="0"/>
                  </a:moveTo>
                  <a:lnTo>
                    <a:pt x="8257" y="0"/>
                  </a:lnTo>
                  <a:cubicBezTo>
                    <a:pt x="3811" y="0"/>
                    <a:pt x="0" y="3811"/>
                    <a:pt x="0" y="8257"/>
                  </a:cubicBezTo>
                  <a:cubicBezTo>
                    <a:pt x="0" y="12703"/>
                    <a:pt x="3811" y="16514"/>
                    <a:pt x="8257" y="16514"/>
                  </a:cubicBezTo>
                  <a:lnTo>
                    <a:pt x="540510" y="16514"/>
                  </a:lnTo>
                  <a:cubicBezTo>
                    <a:pt x="544956" y="16514"/>
                    <a:pt x="548767" y="12703"/>
                    <a:pt x="548767" y="8257"/>
                  </a:cubicBezTo>
                  <a:cubicBezTo>
                    <a:pt x="548767" y="3176"/>
                    <a:pt x="544956" y="0"/>
                    <a:pt x="540510"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37" name="Google Shape;37;p4"/>
            <p:cNvSpPr/>
            <p:nvPr/>
          </p:nvSpPr>
          <p:spPr>
            <a:xfrm>
              <a:off x="3941263" y="1077209"/>
              <a:ext cx="548784" cy="229923"/>
            </a:xfrm>
            <a:custGeom>
              <a:avLst/>
              <a:gdLst/>
              <a:ahLst/>
              <a:cxnLst/>
              <a:rect l="l" t="t" r="r" b="b"/>
              <a:pathLst>
                <a:path w="548784" h="229923" extrusionOk="0">
                  <a:moveTo>
                    <a:pt x="513199" y="0"/>
                  </a:moveTo>
                  <a:cubicBezTo>
                    <a:pt x="493509" y="0"/>
                    <a:pt x="476995" y="15879"/>
                    <a:pt x="476995" y="35568"/>
                  </a:cubicBezTo>
                  <a:cubicBezTo>
                    <a:pt x="476995" y="41285"/>
                    <a:pt x="478266" y="45731"/>
                    <a:pt x="480171" y="50177"/>
                  </a:cubicBezTo>
                  <a:lnTo>
                    <a:pt x="416021" y="99083"/>
                  </a:lnTo>
                  <a:cubicBezTo>
                    <a:pt x="409670" y="94002"/>
                    <a:pt x="402048" y="90826"/>
                    <a:pt x="393791" y="90826"/>
                  </a:cubicBezTo>
                  <a:cubicBezTo>
                    <a:pt x="381088" y="90826"/>
                    <a:pt x="370291" y="97177"/>
                    <a:pt x="363304" y="107340"/>
                  </a:cubicBezTo>
                  <a:lnTo>
                    <a:pt x="309952" y="88285"/>
                  </a:lnTo>
                  <a:cubicBezTo>
                    <a:pt x="309952" y="87015"/>
                    <a:pt x="310587" y="85745"/>
                    <a:pt x="310587" y="85110"/>
                  </a:cubicBezTo>
                  <a:cubicBezTo>
                    <a:pt x="310587" y="65420"/>
                    <a:pt x="294708" y="48906"/>
                    <a:pt x="274384" y="48906"/>
                  </a:cubicBezTo>
                  <a:cubicBezTo>
                    <a:pt x="254694" y="48906"/>
                    <a:pt x="238180" y="65420"/>
                    <a:pt x="238180" y="85110"/>
                  </a:cubicBezTo>
                  <a:cubicBezTo>
                    <a:pt x="238180" y="91461"/>
                    <a:pt x="240086" y="97177"/>
                    <a:pt x="242626" y="102259"/>
                  </a:cubicBezTo>
                  <a:lnTo>
                    <a:pt x="175300" y="163868"/>
                  </a:lnTo>
                  <a:cubicBezTo>
                    <a:pt x="169584" y="160057"/>
                    <a:pt x="162597" y="157516"/>
                    <a:pt x="154976" y="157516"/>
                  </a:cubicBezTo>
                  <a:cubicBezTo>
                    <a:pt x="140367" y="157516"/>
                    <a:pt x="128300" y="166409"/>
                    <a:pt x="122583" y="178476"/>
                  </a:cubicBezTo>
                  <a:lnTo>
                    <a:pt x="71772" y="167679"/>
                  </a:lnTo>
                  <a:cubicBezTo>
                    <a:pt x="71137" y="147989"/>
                    <a:pt x="55258" y="132746"/>
                    <a:pt x="36203" y="132746"/>
                  </a:cubicBezTo>
                  <a:cubicBezTo>
                    <a:pt x="16514" y="132746"/>
                    <a:pt x="0" y="148624"/>
                    <a:pt x="0" y="168949"/>
                  </a:cubicBezTo>
                  <a:cubicBezTo>
                    <a:pt x="0" y="188639"/>
                    <a:pt x="15879" y="204517"/>
                    <a:pt x="36203" y="204517"/>
                  </a:cubicBezTo>
                  <a:cubicBezTo>
                    <a:pt x="50812" y="204517"/>
                    <a:pt x="62880" y="196260"/>
                    <a:pt x="68596" y="184193"/>
                  </a:cubicBezTo>
                  <a:lnTo>
                    <a:pt x="119408" y="194990"/>
                  </a:lnTo>
                  <a:cubicBezTo>
                    <a:pt x="120043" y="214045"/>
                    <a:pt x="135922" y="229923"/>
                    <a:pt x="154976" y="229923"/>
                  </a:cubicBezTo>
                  <a:cubicBezTo>
                    <a:pt x="174665" y="229923"/>
                    <a:pt x="191179" y="214045"/>
                    <a:pt x="191179" y="193720"/>
                  </a:cubicBezTo>
                  <a:cubicBezTo>
                    <a:pt x="191179" y="188003"/>
                    <a:pt x="189274" y="181652"/>
                    <a:pt x="186733" y="176571"/>
                  </a:cubicBezTo>
                  <a:lnTo>
                    <a:pt x="254059" y="115597"/>
                  </a:lnTo>
                  <a:cubicBezTo>
                    <a:pt x="259775" y="119408"/>
                    <a:pt x="266762" y="121948"/>
                    <a:pt x="274384" y="121948"/>
                  </a:cubicBezTo>
                  <a:cubicBezTo>
                    <a:pt x="287087" y="121948"/>
                    <a:pt x="297884" y="114962"/>
                    <a:pt x="304236" y="105434"/>
                  </a:cubicBezTo>
                  <a:lnTo>
                    <a:pt x="357588" y="124489"/>
                  </a:lnTo>
                  <a:cubicBezTo>
                    <a:pt x="357588" y="125759"/>
                    <a:pt x="356953" y="127029"/>
                    <a:pt x="356953" y="127665"/>
                  </a:cubicBezTo>
                  <a:cubicBezTo>
                    <a:pt x="356953" y="147354"/>
                    <a:pt x="372831" y="163868"/>
                    <a:pt x="393156" y="163868"/>
                  </a:cubicBezTo>
                  <a:cubicBezTo>
                    <a:pt x="412846" y="163868"/>
                    <a:pt x="429359" y="147354"/>
                    <a:pt x="429359" y="127665"/>
                  </a:cubicBezTo>
                  <a:cubicBezTo>
                    <a:pt x="429359" y="122583"/>
                    <a:pt x="428089" y="117502"/>
                    <a:pt x="426184" y="113056"/>
                  </a:cubicBezTo>
                  <a:lnTo>
                    <a:pt x="490334" y="64150"/>
                  </a:lnTo>
                  <a:cubicBezTo>
                    <a:pt x="496685" y="69231"/>
                    <a:pt x="504307" y="72407"/>
                    <a:pt x="512564" y="72407"/>
                  </a:cubicBezTo>
                  <a:cubicBezTo>
                    <a:pt x="532253" y="72407"/>
                    <a:pt x="548767" y="56528"/>
                    <a:pt x="548767" y="36203"/>
                  </a:cubicBezTo>
                  <a:cubicBezTo>
                    <a:pt x="549402" y="15879"/>
                    <a:pt x="532889" y="0"/>
                    <a:pt x="513199" y="0"/>
                  </a:cubicBezTo>
                  <a:close/>
                  <a:moveTo>
                    <a:pt x="36203" y="188003"/>
                  </a:moveTo>
                  <a:cubicBezTo>
                    <a:pt x="25406" y="188003"/>
                    <a:pt x="17149" y="179111"/>
                    <a:pt x="17149" y="168949"/>
                  </a:cubicBezTo>
                  <a:cubicBezTo>
                    <a:pt x="17149" y="158787"/>
                    <a:pt x="26041" y="149260"/>
                    <a:pt x="36203" y="149260"/>
                  </a:cubicBezTo>
                  <a:cubicBezTo>
                    <a:pt x="47001" y="149260"/>
                    <a:pt x="55258" y="158152"/>
                    <a:pt x="55258" y="168949"/>
                  </a:cubicBezTo>
                  <a:cubicBezTo>
                    <a:pt x="55258" y="179747"/>
                    <a:pt x="47001" y="188003"/>
                    <a:pt x="36203" y="188003"/>
                  </a:cubicBezTo>
                  <a:close/>
                  <a:moveTo>
                    <a:pt x="155611" y="212774"/>
                  </a:moveTo>
                  <a:cubicBezTo>
                    <a:pt x="144813" y="212774"/>
                    <a:pt x="136557" y="203882"/>
                    <a:pt x="136557" y="193085"/>
                  </a:cubicBezTo>
                  <a:cubicBezTo>
                    <a:pt x="136557" y="182922"/>
                    <a:pt x="145449" y="174030"/>
                    <a:pt x="155611" y="174030"/>
                  </a:cubicBezTo>
                  <a:cubicBezTo>
                    <a:pt x="166409" y="174030"/>
                    <a:pt x="174665" y="182922"/>
                    <a:pt x="174665" y="193085"/>
                  </a:cubicBezTo>
                  <a:cubicBezTo>
                    <a:pt x="174665" y="204517"/>
                    <a:pt x="166409" y="212774"/>
                    <a:pt x="155611" y="212774"/>
                  </a:cubicBezTo>
                  <a:close/>
                  <a:moveTo>
                    <a:pt x="275019" y="104799"/>
                  </a:moveTo>
                  <a:cubicBezTo>
                    <a:pt x="264221" y="104799"/>
                    <a:pt x="255964" y="95907"/>
                    <a:pt x="255964" y="85745"/>
                  </a:cubicBezTo>
                  <a:cubicBezTo>
                    <a:pt x="255964" y="74947"/>
                    <a:pt x="264856" y="66055"/>
                    <a:pt x="275019" y="66055"/>
                  </a:cubicBezTo>
                  <a:cubicBezTo>
                    <a:pt x="285816" y="66055"/>
                    <a:pt x="294073" y="74947"/>
                    <a:pt x="294073" y="85745"/>
                  </a:cubicBezTo>
                  <a:cubicBezTo>
                    <a:pt x="294073" y="96542"/>
                    <a:pt x="285181" y="104799"/>
                    <a:pt x="275019" y="104799"/>
                  </a:cubicBezTo>
                  <a:close/>
                  <a:moveTo>
                    <a:pt x="393791" y="146719"/>
                  </a:moveTo>
                  <a:cubicBezTo>
                    <a:pt x="382994" y="146719"/>
                    <a:pt x="374737" y="137827"/>
                    <a:pt x="374737" y="127029"/>
                  </a:cubicBezTo>
                  <a:cubicBezTo>
                    <a:pt x="374737" y="116232"/>
                    <a:pt x="383629" y="107975"/>
                    <a:pt x="393791" y="107975"/>
                  </a:cubicBezTo>
                  <a:cubicBezTo>
                    <a:pt x="404589" y="107975"/>
                    <a:pt x="412846" y="116867"/>
                    <a:pt x="412846" y="127029"/>
                  </a:cubicBezTo>
                  <a:cubicBezTo>
                    <a:pt x="413481" y="137827"/>
                    <a:pt x="404589" y="146719"/>
                    <a:pt x="393791" y="146719"/>
                  </a:cubicBezTo>
                  <a:close/>
                  <a:moveTo>
                    <a:pt x="513199" y="55258"/>
                  </a:moveTo>
                  <a:cubicBezTo>
                    <a:pt x="502401" y="55258"/>
                    <a:pt x="494144" y="46366"/>
                    <a:pt x="494144" y="35568"/>
                  </a:cubicBezTo>
                  <a:cubicBezTo>
                    <a:pt x="494144" y="25406"/>
                    <a:pt x="503037" y="16514"/>
                    <a:pt x="513199" y="16514"/>
                  </a:cubicBezTo>
                  <a:cubicBezTo>
                    <a:pt x="523996" y="16514"/>
                    <a:pt x="532253" y="25406"/>
                    <a:pt x="532253" y="35568"/>
                  </a:cubicBezTo>
                  <a:cubicBezTo>
                    <a:pt x="532253" y="46366"/>
                    <a:pt x="523996" y="55258"/>
                    <a:pt x="513199" y="55258"/>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grpSp>
        <p:nvGrpSpPr>
          <p:cNvPr id="38" name="Google Shape;38;p4"/>
          <p:cNvGrpSpPr/>
          <p:nvPr/>
        </p:nvGrpSpPr>
        <p:grpSpPr>
          <a:xfrm>
            <a:off x="475128" y="2967517"/>
            <a:ext cx="338425" cy="342827"/>
            <a:chOff x="7497850" y="666904"/>
            <a:chExt cx="548767" cy="549402"/>
          </a:xfrm>
        </p:grpSpPr>
        <p:sp>
          <p:nvSpPr>
            <p:cNvPr id="39" name="Google Shape;39;p4"/>
            <p:cNvSpPr/>
            <p:nvPr/>
          </p:nvSpPr>
          <p:spPr>
            <a:xfrm>
              <a:off x="7751908" y="750108"/>
              <a:ext cx="16514" cy="87650"/>
            </a:xfrm>
            <a:custGeom>
              <a:avLst/>
              <a:gdLst/>
              <a:ahLst/>
              <a:cxnLst/>
              <a:rect l="l" t="t" r="r" b="b"/>
              <a:pathLst>
                <a:path w="16514" h="87650" extrusionOk="0">
                  <a:moveTo>
                    <a:pt x="8257" y="87650"/>
                  </a:moveTo>
                  <a:cubicBezTo>
                    <a:pt x="12703" y="87650"/>
                    <a:pt x="16514" y="83839"/>
                    <a:pt x="16514" y="79393"/>
                  </a:cubicBezTo>
                  <a:lnTo>
                    <a:pt x="16514" y="8257"/>
                  </a:lnTo>
                  <a:cubicBezTo>
                    <a:pt x="16514" y="3811"/>
                    <a:pt x="12703" y="0"/>
                    <a:pt x="8257" y="0"/>
                  </a:cubicBezTo>
                  <a:cubicBezTo>
                    <a:pt x="3812" y="0"/>
                    <a:pt x="0" y="3811"/>
                    <a:pt x="0" y="8257"/>
                  </a:cubicBezTo>
                  <a:lnTo>
                    <a:pt x="0" y="80028"/>
                  </a:lnTo>
                  <a:cubicBezTo>
                    <a:pt x="0" y="84474"/>
                    <a:pt x="3812" y="87650"/>
                    <a:pt x="8257" y="8765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0" name="Google Shape;40;p4"/>
            <p:cNvSpPr/>
            <p:nvPr/>
          </p:nvSpPr>
          <p:spPr>
            <a:xfrm>
              <a:off x="7751908" y="1067682"/>
              <a:ext cx="16514" cy="88285"/>
            </a:xfrm>
            <a:custGeom>
              <a:avLst/>
              <a:gdLst/>
              <a:ahLst/>
              <a:cxnLst/>
              <a:rect l="l" t="t" r="r" b="b"/>
              <a:pathLst>
                <a:path w="16514" h="88285" extrusionOk="0">
                  <a:moveTo>
                    <a:pt x="8257" y="0"/>
                  </a:moveTo>
                  <a:cubicBezTo>
                    <a:pt x="3812" y="0"/>
                    <a:pt x="0" y="3811"/>
                    <a:pt x="0" y="8257"/>
                  </a:cubicBezTo>
                  <a:lnTo>
                    <a:pt x="0" y="80028"/>
                  </a:lnTo>
                  <a:cubicBezTo>
                    <a:pt x="0" y="84474"/>
                    <a:pt x="3812" y="88285"/>
                    <a:pt x="8257" y="88285"/>
                  </a:cubicBezTo>
                  <a:cubicBezTo>
                    <a:pt x="12703" y="88285"/>
                    <a:pt x="16514" y="85110"/>
                    <a:pt x="16514" y="80028"/>
                  </a:cubicBezTo>
                  <a:lnTo>
                    <a:pt x="16514" y="8257"/>
                  </a:lnTo>
                  <a:cubicBezTo>
                    <a:pt x="16514" y="3811"/>
                    <a:pt x="13339" y="0"/>
                    <a:pt x="8257"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1" name="Google Shape;41;p4"/>
            <p:cNvSpPr/>
            <p:nvPr/>
          </p:nvSpPr>
          <p:spPr>
            <a:xfrm>
              <a:off x="7875127" y="944463"/>
              <a:ext cx="88285" cy="16513"/>
            </a:xfrm>
            <a:custGeom>
              <a:avLst/>
              <a:gdLst/>
              <a:ahLst/>
              <a:cxnLst/>
              <a:rect l="l" t="t" r="r" b="b"/>
              <a:pathLst>
                <a:path w="88285" h="16513" extrusionOk="0">
                  <a:moveTo>
                    <a:pt x="0" y="8257"/>
                  </a:moveTo>
                  <a:cubicBezTo>
                    <a:pt x="0" y="12703"/>
                    <a:pt x="3811" y="16514"/>
                    <a:pt x="8257" y="16514"/>
                  </a:cubicBezTo>
                  <a:lnTo>
                    <a:pt x="80028" y="16514"/>
                  </a:lnTo>
                  <a:cubicBezTo>
                    <a:pt x="84475" y="16514"/>
                    <a:pt x="88286" y="12703"/>
                    <a:pt x="88286" y="8257"/>
                  </a:cubicBezTo>
                  <a:cubicBezTo>
                    <a:pt x="88286" y="3811"/>
                    <a:pt x="84475" y="0"/>
                    <a:pt x="80028" y="0"/>
                  </a:cubicBezTo>
                  <a:lnTo>
                    <a:pt x="8257" y="0"/>
                  </a:lnTo>
                  <a:cubicBezTo>
                    <a:pt x="3811" y="0"/>
                    <a:pt x="0" y="3811"/>
                    <a:pt x="0" y="8257"/>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2" name="Google Shape;42;p4"/>
            <p:cNvSpPr/>
            <p:nvPr/>
          </p:nvSpPr>
          <p:spPr>
            <a:xfrm>
              <a:off x="7557553" y="944463"/>
              <a:ext cx="88285" cy="16513"/>
            </a:xfrm>
            <a:custGeom>
              <a:avLst/>
              <a:gdLst/>
              <a:ahLst/>
              <a:cxnLst/>
              <a:rect l="l" t="t" r="r" b="b"/>
              <a:pathLst>
                <a:path w="88285" h="16513" extrusionOk="0">
                  <a:moveTo>
                    <a:pt x="88286" y="8257"/>
                  </a:moveTo>
                  <a:cubicBezTo>
                    <a:pt x="88286" y="3811"/>
                    <a:pt x="84475" y="0"/>
                    <a:pt x="80028" y="0"/>
                  </a:cubicBezTo>
                  <a:lnTo>
                    <a:pt x="8257" y="0"/>
                  </a:lnTo>
                  <a:cubicBezTo>
                    <a:pt x="3811" y="0"/>
                    <a:pt x="0" y="3811"/>
                    <a:pt x="0" y="8257"/>
                  </a:cubicBezTo>
                  <a:cubicBezTo>
                    <a:pt x="0" y="12703"/>
                    <a:pt x="3811" y="16514"/>
                    <a:pt x="8257" y="16514"/>
                  </a:cubicBezTo>
                  <a:lnTo>
                    <a:pt x="80028" y="16514"/>
                  </a:lnTo>
                  <a:cubicBezTo>
                    <a:pt x="84475" y="16514"/>
                    <a:pt x="88286" y="13338"/>
                    <a:pt x="88286" y="8257"/>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3" name="Google Shape;43;p4"/>
            <p:cNvSpPr/>
            <p:nvPr/>
          </p:nvSpPr>
          <p:spPr>
            <a:xfrm>
              <a:off x="7596015" y="976775"/>
              <a:ext cx="140746" cy="140448"/>
            </a:xfrm>
            <a:custGeom>
              <a:avLst/>
              <a:gdLst/>
              <a:ahLst/>
              <a:cxnLst/>
              <a:rect l="l" t="t" r="r" b="b"/>
              <a:pathLst>
                <a:path w="140746" h="140448" extrusionOk="0">
                  <a:moveTo>
                    <a:pt x="134299" y="123935"/>
                  </a:moveTo>
                  <a:cubicBezTo>
                    <a:pt x="75230" y="111867"/>
                    <a:pt x="28864" y="66136"/>
                    <a:pt x="16797" y="7068"/>
                  </a:cubicBezTo>
                  <a:cubicBezTo>
                    <a:pt x="15526" y="2621"/>
                    <a:pt x="11080" y="-554"/>
                    <a:pt x="6634" y="81"/>
                  </a:cubicBezTo>
                  <a:cubicBezTo>
                    <a:pt x="2188" y="1351"/>
                    <a:pt x="-988" y="5797"/>
                    <a:pt x="282" y="10243"/>
                  </a:cubicBezTo>
                  <a:cubicBezTo>
                    <a:pt x="13621" y="75663"/>
                    <a:pt x="65068" y="127110"/>
                    <a:pt x="130487" y="140448"/>
                  </a:cubicBezTo>
                  <a:cubicBezTo>
                    <a:pt x="131123" y="140448"/>
                    <a:pt x="131758" y="140448"/>
                    <a:pt x="132393" y="140448"/>
                  </a:cubicBezTo>
                  <a:cubicBezTo>
                    <a:pt x="136204" y="140448"/>
                    <a:pt x="139379" y="137908"/>
                    <a:pt x="140650" y="133462"/>
                  </a:cubicBezTo>
                  <a:cubicBezTo>
                    <a:pt x="141285" y="129016"/>
                    <a:pt x="138745" y="124570"/>
                    <a:pt x="134299" y="123935"/>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4" name="Google Shape;44;p4"/>
            <p:cNvSpPr/>
            <p:nvPr/>
          </p:nvSpPr>
          <p:spPr>
            <a:xfrm>
              <a:off x="7596201" y="789205"/>
              <a:ext cx="140746" cy="140649"/>
            </a:xfrm>
            <a:custGeom>
              <a:avLst/>
              <a:gdLst/>
              <a:ahLst/>
              <a:cxnLst/>
              <a:rect l="l" t="t" r="r" b="b"/>
              <a:pathLst>
                <a:path w="140746" h="140649" extrusionOk="0">
                  <a:moveTo>
                    <a:pt x="6448" y="140650"/>
                  </a:moveTo>
                  <a:cubicBezTo>
                    <a:pt x="7084" y="140650"/>
                    <a:pt x="7719" y="140650"/>
                    <a:pt x="8354" y="140650"/>
                  </a:cubicBezTo>
                  <a:cubicBezTo>
                    <a:pt x="12164" y="140650"/>
                    <a:pt x="15340" y="138109"/>
                    <a:pt x="16611" y="134298"/>
                  </a:cubicBezTo>
                  <a:cubicBezTo>
                    <a:pt x="28678" y="74594"/>
                    <a:pt x="74409" y="28864"/>
                    <a:pt x="134113" y="16796"/>
                  </a:cubicBezTo>
                  <a:cubicBezTo>
                    <a:pt x="138559" y="15526"/>
                    <a:pt x="141735" y="11080"/>
                    <a:pt x="140465" y="6634"/>
                  </a:cubicBezTo>
                  <a:cubicBezTo>
                    <a:pt x="139829" y="2188"/>
                    <a:pt x="135383" y="-988"/>
                    <a:pt x="130302" y="282"/>
                  </a:cubicBezTo>
                  <a:cubicBezTo>
                    <a:pt x="64247" y="13620"/>
                    <a:pt x="13435" y="65067"/>
                    <a:pt x="97" y="131123"/>
                  </a:cubicBezTo>
                  <a:cubicBezTo>
                    <a:pt x="-538" y="134933"/>
                    <a:pt x="2002" y="139379"/>
                    <a:pt x="6448" y="14065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5" name="Google Shape;45;p4"/>
            <p:cNvSpPr/>
            <p:nvPr/>
          </p:nvSpPr>
          <p:spPr>
            <a:xfrm>
              <a:off x="7783384" y="976576"/>
              <a:ext cx="140932" cy="141282"/>
            </a:xfrm>
            <a:custGeom>
              <a:avLst/>
              <a:gdLst/>
              <a:ahLst/>
              <a:cxnLst/>
              <a:rect l="l" t="t" r="r" b="b"/>
              <a:pathLst>
                <a:path w="140932" h="141282" extrusionOk="0">
                  <a:moveTo>
                    <a:pt x="134299" y="280"/>
                  </a:moveTo>
                  <a:cubicBezTo>
                    <a:pt x="129852" y="-990"/>
                    <a:pt x="125407" y="2186"/>
                    <a:pt x="124136" y="7267"/>
                  </a:cubicBezTo>
                  <a:cubicBezTo>
                    <a:pt x="112069" y="66335"/>
                    <a:pt x="65703" y="112066"/>
                    <a:pt x="6634" y="124134"/>
                  </a:cubicBezTo>
                  <a:cubicBezTo>
                    <a:pt x="2188" y="125404"/>
                    <a:pt x="-988" y="129850"/>
                    <a:pt x="282" y="134296"/>
                  </a:cubicBezTo>
                  <a:cubicBezTo>
                    <a:pt x="918" y="138107"/>
                    <a:pt x="4729" y="141283"/>
                    <a:pt x="8539" y="141283"/>
                  </a:cubicBezTo>
                  <a:cubicBezTo>
                    <a:pt x="9174" y="141283"/>
                    <a:pt x="9809" y="141283"/>
                    <a:pt x="10445" y="141283"/>
                  </a:cubicBezTo>
                  <a:cubicBezTo>
                    <a:pt x="76500" y="127945"/>
                    <a:pt x="127312" y="77133"/>
                    <a:pt x="140650" y="11078"/>
                  </a:cubicBezTo>
                  <a:cubicBezTo>
                    <a:pt x="141920" y="5361"/>
                    <a:pt x="138745" y="915"/>
                    <a:pt x="134299" y="28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6" name="Google Shape;46;p4"/>
            <p:cNvSpPr/>
            <p:nvPr/>
          </p:nvSpPr>
          <p:spPr>
            <a:xfrm>
              <a:off x="7497850" y="666904"/>
              <a:ext cx="548767" cy="549402"/>
            </a:xfrm>
            <a:custGeom>
              <a:avLst/>
              <a:gdLst/>
              <a:ahLst/>
              <a:cxnLst/>
              <a:rect l="l" t="t" r="r" b="b"/>
              <a:pathLst>
                <a:path w="548767" h="549402" extrusionOk="0">
                  <a:moveTo>
                    <a:pt x="503672" y="89556"/>
                  </a:moveTo>
                  <a:cubicBezTo>
                    <a:pt x="506213" y="89556"/>
                    <a:pt x="508118" y="88285"/>
                    <a:pt x="509388" y="87015"/>
                  </a:cubicBezTo>
                  <a:lnTo>
                    <a:pt x="546226" y="50177"/>
                  </a:lnTo>
                  <a:cubicBezTo>
                    <a:pt x="548767" y="47636"/>
                    <a:pt x="549402" y="44460"/>
                    <a:pt x="548132" y="41285"/>
                  </a:cubicBezTo>
                  <a:cubicBezTo>
                    <a:pt x="546862" y="38109"/>
                    <a:pt x="543687" y="36203"/>
                    <a:pt x="540511" y="36203"/>
                  </a:cubicBezTo>
                  <a:lnTo>
                    <a:pt x="512564" y="36203"/>
                  </a:lnTo>
                  <a:lnTo>
                    <a:pt x="512564" y="8257"/>
                  </a:lnTo>
                  <a:cubicBezTo>
                    <a:pt x="512564" y="5081"/>
                    <a:pt x="510658" y="1905"/>
                    <a:pt x="507483" y="635"/>
                  </a:cubicBezTo>
                  <a:cubicBezTo>
                    <a:pt x="504307" y="-635"/>
                    <a:pt x="501131" y="0"/>
                    <a:pt x="498590" y="2541"/>
                  </a:cubicBezTo>
                  <a:lnTo>
                    <a:pt x="461752" y="39379"/>
                  </a:lnTo>
                  <a:cubicBezTo>
                    <a:pt x="459847" y="41285"/>
                    <a:pt x="459212" y="43190"/>
                    <a:pt x="459212" y="45095"/>
                  </a:cubicBezTo>
                  <a:lnTo>
                    <a:pt x="459212" y="78123"/>
                  </a:lnTo>
                  <a:lnTo>
                    <a:pt x="442063" y="95272"/>
                  </a:lnTo>
                  <a:cubicBezTo>
                    <a:pt x="395062" y="50812"/>
                    <a:pt x="331547" y="24136"/>
                    <a:pt x="262316" y="24136"/>
                  </a:cubicBezTo>
                  <a:cubicBezTo>
                    <a:pt x="117502" y="24136"/>
                    <a:pt x="0" y="141638"/>
                    <a:pt x="0" y="286451"/>
                  </a:cubicBezTo>
                  <a:cubicBezTo>
                    <a:pt x="0" y="431265"/>
                    <a:pt x="118138" y="549402"/>
                    <a:pt x="262316" y="549402"/>
                  </a:cubicBezTo>
                  <a:cubicBezTo>
                    <a:pt x="407130" y="549402"/>
                    <a:pt x="524632" y="431900"/>
                    <a:pt x="524632" y="286451"/>
                  </a:cubicBezTo>
                  <a:cubicBezTo>
                    <a:pt x="524632" y="217220"/>
                    <a:pt x="497320" y="154341"/>
                    <a:pt x="453495" y="106705"/>
                  </a:cubicBezTo>
                  <a:lnTo>
                    <a:pt x="470645" y="89556"/>
                  </a:lnTo>
                  <a:lnTo>
                    <a:pt x="503672" y="89556"/>
                  </a:lnTo>
                  <a:close/>
                  <a:moveTo>
                    <a:pt x="475725" y="48271"/>
                  </a:moveTo>
                  <a:lnTo>
                    <a:pt x="496050" y="28582"/>
                  </a:lnTo>
                  <a:lnTo>
                    <a:pt x="496050" y="44460"/>
                  </a:lnTo>
                  <a:cubicBezTo>
                    <a:pt x="496050" y="48906"/>
                    <a:pt x="499861" y="52717"/>
                    <a:pt x="504307" y="52717"/>
                  </a:cubicBezTo>
                  <a:lnTo>
                    <a:pt x="520821" y="52717"/>
                  </a:lnTo>
                  <a:lnTo>
                    <a:pt x="500496" y="72407"/>
                  </a:lnTo>
                  <a:lnTo>
                    <a:pt x="475725" y="72407"/>
                  </a:lnTo>
                  <a:lnTo>
                    <a:pt x="475725" y="48271"/>
                  </a:lnTo>
                  <a:close/>
                  <a:moveTo>
                    <a:pt x="508118" y="285816"/>
                  </a:moveTo>
                  <a:cubicBezTo>
                    <a:pt x="508118" y="421738"/>
                    <a:pt x="397603" y="532253"/>
                    <a:pt x="262316" y="532253"/>
                  </a:cubicBezTo>
                  <a:cubicBezTo>
                    <a:pt x="127029" y="532253"/>
                    <a:pt x="16514" y="421738"/>
                    <a:pt x="16514" y="285816"/>
                  </a:cubicBezTo>
                  <a:cubicBezTo>
                    <a:pt x="16514" y="150530"/>
                    <a:pt x="127029" y="40014"/>
                    <a:pt x="262316" y="40014"/>
                  </a:cubicBezTo>
                  <a:cubicBezTo>
                    <a:pt x="327101" y="40014"/>
                    <a:pt x="386170" y="65420"/>
                    <a:pt x="429995" y="106705"/>
                  </a:cubicBezTo>
                  <a:lnTo>
                    <a:pt x="374737" y="161963"/>
                  </a:lnTo>
                  <a:cubicBezTo>
                    <a:pt x="353142" y="142273"/>
                    <a:pt x="325831" y="128300"/>
                    <a:pt x="295979" y="121948"/>
                  </a:cubicBezTo>
                  <a:cubicBezTo>
                    <a:pt x="291533" y="120678"/>
                    <a:pt x="287087" y="123854"/>
                    <a:pt x="286452" y="128300"/>
                  </a:cubicBezTo>
                  <a:cubicBezTo>
                    <a:pt x="285181" y="132746"/>
                    <a:pt x="288357" y="137192"/>
                    <a:pt x="292803" y="138462"/>
                  </a:cubicBezTo>
                  <a:cubicBezTo>
                    <a:pt x="319479" y="144178"/>
                    <a:pt x="343615" y="156246"/>
                    <a:pt x="363305" y="174030"/>
                  </a:cubicBezTo>
                  <a:lnTo>
                    <a:pt x="301695" y="235640"/>
                  </a:lnTo>
                  <a:cubicBezTo>
                    <a:pt x="290898" y="227383"/>
                    <a:pt x="277560" y="222301"/>
                    <a:pt x="262951" y="222301"/>
                  </a:cubicBezTo>
                  <a:cubicBezTo>
                    <a:pt x="228018" y="222301"/>
                    <a:pt x="198801" y="250883"/>
                    <a:pt x="198801" y="285816"/>
                  </a:cubicBezTo>
                  <a:cubicBezTo>
                    <a:pt x="198801" y="321384"/>
                    <a:pt x="227383" y="349966"/>
                    <a:pt x="262951" y="349966"/>
                  </a:cubicBezTo>
                  <a:cubicBezTo>
                    <a:pt x="298519" y="349966"/>
                    <a:pt x="327101" y="321384"/>
                    <a:pt x="327101" y="285816"/>
                  </a:cubicBezTo>
                  <a:cubicBezTo>
                    <a:pt x="327101" y="271208"/>
                    <a:pt x="322020" y="257870"/>
                    <a:pt x="313763" y="247072"/>
                  </a:cubicBezTo>
                  <a:lnTo>
                    <a:pt x="375373" y="185463"/>
                  </a:lnTo>
                  <a:cubicBezTo>
                    <a:pt x="392521" y="205152"/>
                    <a:pt x="405224" y="228653"/>
                    <a:pt x="410941" y="255964"/>
                  </a:cubicBezTo>
                  <a:cubicBezTo>
                    <a:pt x="411576" y="259775"/>
                    <a:pt x="415386" y="262316"/>
                    <a:pt x="419197" y="262316"/>
                  </a:cubicBezTo>
                  <a:cubicBezTo>
                    <a:pt x="419833" y="262316"/>
                    <a:pt x="420468" y="262316"/>
                    <a:pt x="421103" y="262316"/>
                  </a:cubicBezTo>
                  <a:cubicBezTo>
                    <a:pt x="425549" y="261045"/>
                    <a:pt x="428724" y="256599"/>
                    <a:pt x="427454" y="252153"/>
                  </a:cubicBezTo>
                  <a:cubicBezTo>
                    <a:pt x="421103" y="222301"/>
                    <a:pt x="407130" y="194990"/>
                    <a:pt x="387440" y="173395"/>
                  </a:cubicBezTo>
                  <a:lnTo>
                    <a:pt x="442698" y="118137"/>
                  </a:lnTo>
                  <a:cubicBezTo>
                    <a:pt x="483348" y="161963"/>
                    <a:pt x="508118" y="221031"/>
                    <a:pt x="508118" y="285816"/>
                  </a:cubicBezTo>
                  <a:close/>
                  <a:moveTo>
                    <a:pt x="256600" y="292168"/>
                  </a:moveTo>
                  <a:cubicBezTo>
                    <a:pt x="258505" y="294073"/>
                    <a:pt x="260410" y="294708"/>
                    <a:pt x="262316" y="294708"/>
                  </a:cubicBezTo>
                  <a:cubicBezTo>
                    <a:pt x="264857" y="294708"/>
                    <a:pt x="266762" y="294073"/>
                    <a:pt x="268033" y="292168"/>
                  </a:cubicBezTo>
                  <a:lnTo>
                    <a:pt x="301060" y="259140"/>
                  </a:lnTo>
                  <a:cubicBezTo>
                    <a:pt x="306776" y="266762"/>
                    <a:pt x="309952" y="276289"/>
                    <a:pt x="309952" y="285816"/>
                  </a:cubicBezTo>
                  <a:cubicBezTo>
                    <a:pt x="309952" y="311857"/>
                    <a:pt x="288992" y="333452"/>
                    <a:pt x="262316" y="333452"/>
                  </a:cubicBezTo>
                  <a:cubicBezTo>
                    <a:pt x="236275" y="333452"/>
                    <a:pt x="215315" y="312492"/>
                    <a:pt x="215315" y="285816"/>
                  </a:cubicBezTo>
                  <a:cubicBezTo>
                    <a:pt x="215315" y="259775"/>
                    <a:pt x="236275" y="238815"/>
                    <a:pt x="262316" y="238815"/>
                  </a:cubicBezTo>
                  <a:cubicBezTo>
                    <a:pt x="272478" y="238815"/>
                    <a:pt x="281370" y="241991"/>
                    <a:pt x="289628" y="247707"/>
                  </a:cubicBezTo>
                  <a:lnTo>
                    <a:pt x="256600" y="280735"/>
                  </a:lnTo>
                  <a:cubicBezTo>
                    <a:pt x="253424" y="283276"/>
                    <a:pt x="253424" y="288357"/>
                    <a:pt x="256600" y="292168"/>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grpSp>
        <p:nvGrpSpPr>
          <p:cNvPr id="47" name="Google Shape;47;p4"/>
          <p:cNvGrpSpPr/>
          <p:nvPr/>
        </p:nvGrpSpPr>
        <p:grpSpPr>
          <a:xfrm>
            <a:off x="503670" y="894389"/>
            <a:ext cx="252708" cy="331531"/>
            <a:chOff x="8436048" y="3355799"/>
            <a:chExt cx="397903" cy="531300"/>
          </a:xfrm>
        </p:grpSpPr>
        <p:sp>
          <p:nvSpPr>
            <p:cNvPr id="48" name="Google Shape;48;p4"/>
            <p:cNvSpPr/>
            <p:nvPr/>
          </p:nvSpPr>
          <p:spPr>
            <a:xfrm>
              <a:off x="8436048" y="3355799"/>
              <a:ext cx="397903" cy="531300"/>
            </a:xfrm>
            <a:custGeom>
              <a:avLst/>
              <a:gdLst/>
              <a:ahLst/>
              <a:cxnLst/>
              <a:rect l="l" t="t" r="r" b="b"/>
              <a:pathLst>
                <a:path w="397903" h="531300" extrusionOk="0">
                  <a:moveTo>
                    <a:pt x="386955" y="212457"/>
                  </a:moveTo>
                  <a:cubicBezTo>
                    <a:pt x="383144" y="205470"/>
                    <a:pt x="383144" y="197848"/>
                    <a:pt x="386955" y="190862"/>
                  </a:cubicBezTo>
                  <a:lnTo>
                    <a:pt x="390766" y="183875"/>
                  </a:lnTo>
                  <a:cubicBezTo>
                    <a:pt x="400929" y="166726"/>
                    <a:pt x="395847" y="144496"/>
                    <a:pt x="379334" y="133699"/>
                  </a:cubicBezTo>
                  <a:lnTo>
                    <a:pt x="372982" y="129253"/>
                  </a:lnTo>
                  <a:cubicBezTo>
                    <a:pt x="366631" y="124806"/>
                    <a:pt x="362820" y="117820"/>
                    <a:pt x="363455" y="110198"/>
                  </a:cubicBezTo>
                  <a:lnTo>
                    <a:pt x="364090" y="102576"/>
                  </a:lnTo>
                  <a:cubicBezTo>
                    <a:pt x="365996" y="82887"/>
                    <a:pt x="352022" y="65102"/>
                    <a:pt x="331698" y="62562"/>
                  </a:cubicBezTo>
                  <a:lnTo>
                    <a:pt x="324075" y="61292"/>
                  </a:lnTo>
                  <a:cubicBezTo>
                    <a:pt x="316454" y="60021"/>
                    <a:pt x="310103" y="54940"/>
                    <a:pt x="306927" y="47954"/>
                  </a:cubicBezTo>
                  <a:lnTo>
                    <a:pt x="304386" y="40967"/>
                  </a:lnTo>
                  <a:cubicBezTo>
                    <a:pt x="297400" y="21913"/>
                    <a:pt x="277075" y="12385"/>
                    <a:pt x="258021" y="18102"/>
                  </a:cubicBezTo>
                  <a:lnTo>
                    <a:pt x="250399" y="20642"/>
                  </a:lnTo>
                  <a:cubicBezTo>
                    <a:pt x="243412" y="23183"/>
                    <a:pt x="235155" y="21278"/>
                    <a:pt x="229439" y="16196"/>
                  </a:cubicBezTo>
                  <a:lnTo>
                    <a:pt x="223723" y="10480"/>
                  </a:lnTo>
                  <a:cubicBezTo>
                    <a:pt x="209114" y="-3493"/>
                    <a:pt x="186249" y="-3493"/>
                    <a:pt x="172276" y="10480"/>
                  </a:cubicBezTo>
                  <a:lnTo>
                    <a:pt x="166559" y="16196"/>
                  </a:lnTo>
                  <a:cubicBezTo>
                    <a:pt x="160843" y="21278"/>
                    <a:pt x="153222" y="23183"/>
                    <a:pt x="145599" y="20642"/>
                  </a:cubicBezTo>
                  <a:lnTo>
                    <a:pt x="137978" y="18102"/>
                  </a:lnTo>
                  <a:cubicBezTo>
                    <a:pt x="118923" y="11750"/>
                    <a:pt x="98598" y="21913"/>
                    <a:pt x="91612" y="40967"/>
                  </a:cubicBezTo>
                  <a:lnTo>
                    <a:pt x="89071" y="47954"/>
                  </a:lnTo>
                  <a:cubicBezTo>
                    <a:pt x="86531" y="54940"/>
                    <a:pt x="79544" y="60021"/>
                    <a:pt x="71922" y="61292"/>
                  </a:cubicBezTo>
                  <a:lnTo>
                    <a:pt x="64301" y="62562"/>
                  </a:lnTo>
                  <a:cubicBezTo>
                    <a:pt x="44611" y="65102"/>
                    <a:pt x="30003" y="82887"/>
                    <a:pt x="31908" y="102576"/>
                  </a:cubicBezTo>
                  <a:lnTo>
                    <a:pt x="32544" y="110198"/>
                  </a:lnTo>
                  <a:cubicBezTo>
                    <a:pt x="33179" y="117820"/>
                    <a:pt x="30003" y="125441"/>
                    <a:pt x="23016" y="129253"/>
                  </a:cubicBezTo>
                  <a:lnTo>
                    <a:pt x="16665" y="133699"/>
                  </a:lnTo>
                  <a:cubicBezTo>
                    <a:pt x="150" y="144496"/>
                    <a:pt x="-4930" y="166726"/>
                    <a:pt x="5232" y="183875"/>
                  </a:cubicBezTo>
                  <a:lnTo>
                    <a:pt x="9043" y="190862"/>
                  </a:lnTo>
                  <a:cubicBezTo>
                    <a:pt x="12853" y="197213"/>
                    <a:pt x="12853" y="205470"/>
                    <a:pt x="9043" y="212457"/>
                  </a:cubicBezTo>
                  <a:lnTo>
                    <a:pt x="5232" y="219444"/>
                  </a:lnTo>
                  <a:cubicBezTo>
                    <a:pt x="-4930" y="236592"/>
                    <a:pt x="150" y="258822"/>
                    <a:pt x="16665" y="270255"/>
                  </a:cubicBezTo>
                  <a:lnTo>
                    <a:pt x="23016" y="274701"/>
                  </a:lnTo>
                  <a:cubicBezTo>
                    <a:pt x="29368" y="279147"/>
                    <a:pt x="33179" y="286134"/>
                    <a:pt x="32544" y="293755"/>
                  </a:cubicBezTo>
                  <a:lnTo>
                    <a:pt x="31908" y="301377"/>
                  </a:lnTo>
                  <a:cubicBezTo>
                    <a:pt x="30003" y="321067"/>
                    <a:pt x="44611" y="338851"/>
                    <a:pt x="64301" y="342027"/>
                  </a:cubicBezTo>
                  <a:lnTo>
                    <a:pt x="70652" y="342662"/>
                  </a:lnTo>
                  <a:lnTo>
                    <a:pt x="23016" y="475408"/>
                  </a:lnTo>
                  <a:cubicBezTo>
                    <a:pt x="21746" y="477948"/>
                    <a:pt x="22381" y="481124"/>
                    <a:pt x="24286" y="483665"/>
                  </a:cubicBezTo>
                  <a:cubicBezTo>
                    <a:pt x="26192" y="486205"/>
                    <a:pt x="28732" y="486840"/>
                    <a:pt x="31908" y="486205"/>
                  </a:cubicBezTo>
                  <a:lnTo>
                    <a:pt x="102410" y="475408"/>
                  </a:lnTo>
                  <a:lnTo>
                    <a:pt x="149410" y="528760"/>
                  </a:lnTo>
                  <a:cubicBezTo>
                    <a:pt x="151316" y="530666"/>
                    <a:pt x="153222" y="531301"/>
                    <a:pt x="155761" y="531301"/>
                  </a:cubicBezTo>
                  <a:cubicBezTo>
                    <a:pt x="156397" y="531301"/>
                    <a:pt x="157032" y="531301"/>
                    <a:pt x="157667" y="531301"/>
                  </a:cubicBezTo>
                  <a:cubicBezTo>
                    <a:pt x="160208" y="530666"/>
                    <a:pt x="162749" y="528760"/>
                    <a:pt x="164019" y="526219"/>
                  </a:cubicBezTo>
                  <a:lnTo>
                    <a:pt x="198952" y="428407"/>
                  </a:lnTo>
                  <a:lnTo>
                    <a:pt x="233885" y="526219"/>
                  </a:lnTo>
                  <a:cubicBezTo>
                    <a:pt x="235155" y="528760"/>
                    <a:pt x="237061" y="530666"/>
                    <a:pt x="240236" y="531301"/>
                  </a:cubicBezTo>
                  <a:cubicBezTo>
                    <a:pt x="240871" y="531301"/>
                    <a:pt x="241506" y="531301"/>
                    <a:pt x="242142" y="531301"/>
                  </a:cubicBezTo>
                  <a:cubicBezTo>
                    <a:pt x="244682" y="531301"/>
                    <a:pt x="246588" y="530030"/>
                    <a:pt x="248494" y="528760"/>
                  </a:cubicBezTo>
                  <a:lnTo>
                    <a:pt x="295494" y="475408"/>
                  </a:lnTo>
                  <a:lnTo>
                    <a:pt x="365996" y="486205"/>
                  </a:lnTo>
                  <a:cubicBezTo>
                    <a:pt x="368536" y="486840"/>
                    <a:pt x="371711" y="485570"/>
                    <a:pt x="373617" y="483665"/>
                  </a:cubicBezTo>
                  <a:cubicBezTo>
                    <a:pt x="375523" y="481124"/>
                    <a:pt x="376158" y="477948"/>
                    <a:pt x="374887" y="475408"/>
                  </a:cubicBezTo>
                  <a:lnTo>
                    <a:pt x="327251" y="342662"/>
                  </a:lnTo>
                  <a:lnTo>
                    <a:pt x="333603" y="342027"/>
                  </a:lnTo>
                  <a:cubicBezTo>
                    <a:pt x="353293" y="339486"/>
                    <a:pt x="367901" y="321702"/>
                    <a:pt x="365996" y="301377"/>
                  </a:cubicBezTo>
                  <a:lnTo>
                    <a:pt x="365360" y="293755"/>
                  </a:lnTo>
                  <a:cubicBezTo>
                    <a:pt x="364725" y="286134"/>
                    <a:pt x="367901" y="278512"/>
                    <a:pt x="374887" y="274701"/>
                  </a:cubicBezTo>
                  <a:lnTo>
                    <a:pt x="381239" y="270255"/>
                  </a:lnTo>
                  <a:cubicBezTo>
                    <a:pt x="397753" y="258822"/>
                    <a:pt x="402834" y="237228"/>
                    <a:pt x="392672" y="219444"/>
                  </a:cubicBezTo>
                  <a:lnTo>
                    <a:pt x="386955" y="212457"/>
                  </a:lnTo>
                  <a:close/>
                  <a:moveTo>
                    <a:pt x="152586" y="507165"/>
                  </a:moveTo>
                  <a:lnTo>
                    <a:pt x="111937" y="460799"/>
                  </a:lnTo>
                  <a:cubicBezTo>
                    <a:pt x="110031" y="458894"/>
                    <a:pt x="108125" y="458259"/>
                    <a:pt x="105585" y="458259"/>
                  </a:cubicBezTo>
                  <a:cubicBezTo>
                    <a:pt x="104950" y="458259"/>
                    <a:pt x="104950" y="458259"/>
                    <a:pt x="104315" y="458259"/>
                  </a:cubicBezTo>
                  <a:lnTo>
                    <a:pt x="43341" y="468421"/>
                  </a:lnTo>
                  <a:lnTo>
                    <a:pt x="85260" y="350284"/>
                  </a:lnTo>
                  <a:cubicBezTo>
                    <a:pt x="87166" y="352189"/>
                    <a:pt x="88436" y="354094"/>
                    <a:pt x="89071" y="356000"/>
                  </a:cubicBezTo>
                  <a:lnTo>
                    <a:pt x="91612" y="363622"/>
                  </a:lnTo>
                  <a:cubicBezTo>
                    <a:pt x="98598" y="382676"/>
                    <a:pt x="118923" y="392203"/>
                    <a:pt x="137978" y="385852"/>
                  </a:cubicBezTo>
                  <a:lnTo>
                    <a:pt x="145599" y="383311"/>
                  </a:lnTo>
                  <a:cubicBezTo>
                    <a:pt x="153222" y="380771"/>
                    <a:pt x="160843" y="382676"/>
                    <a:pt x="166559" y="387757"/>
                  </a:cubicBezTo>
                  <a:lnTo>
                    <a:pt x="172276" y="393474"/>
                  </a:lnTo>
                  <a:cubicBezTo>
                    <a:pt x="177357" y="397920"/>
                    <a:pt x="183073" y="401095"/>
                    <a:pt x="188790" y="402366"/>
                  </a:cubicBezTo>
                  <a:lnTo>
                    <a:pt x="189425" y="403636"/>
                  </a:lnTo>
                  <a:lnTo>
                    <a:pt x="152586" y="507165"/>
                  </a:lnTo>
                  <a:close/>
                  <a:moveTo>
                    <a:pt x="292318" y="458259"/>
                  </a:moveTo>
                  <a:cubicBezTo>
                    <a:pt x="289778" y="457624"/>
                    <a:pt x="286602" y="458894"/>
                    <a:pt x="284697" y="460799"/>
                  </a:cubicBezTo>
                  <a:lnTo>
                    <a:pt x="244047" y="507165"/>
                  </a:lnTo>
                  <a:lnTo>
                    <a:pt x="207209" y="403636"/>
                  </a:lnTo>
                  <a:lnTo>
                    <a:pt x="207844" y="402366"/>
                  </a:lnTo>
                  <a:cubicBezTo>
                    <a:pt x="214195" y="401095"/>
                    <a:pt x="219912" y="397920"/>
                    <a:pt x="224358" y="393474"/>
                  </a:cubicBezTo>
                  <a:lnTo>
                    <a:pt x="230074" y="387757"/>
                  </a:lnTo>
                  <a:cubicBezTo>
                    <a:pt x="235791" y="382676"/>
                    <a:pt x="243412" y="380771"/>
                    <a:pt x="251034" y="383311"/>
                  </a:cubicBezTo>
                  <a:lnTo>
                    <a:pt x="258656" y="385852"/>
                  </a:lnTo>
                  <a:cubicBezTo>
                    <a:pt x="277710" y="392203"/>
                    <a:pt x="298035" y="382041"/>
                    <a:pt x="305021" y="363622"/>
                  </a:cubicBezTo>
                  <a:lnTo>
                    <a:pt x="307562" y="356000"/>
                  </a:lnTo>
                  <a:cubicBezTo>
                    <a:pt x="308197" y="353459"/>
                    <a:pt x="310103" y="351554"/>
                    <a:pt x="311373" y="350284"/>
                  </a:cubicBezTo>
                  <a:lnTo>
                    <a:pt x="353293" y="468421"/>
                  </a:lnTo>
                  <a:lnTo>
                    <a:pt x="292318" y="458259"/>
                  </a:lnTo>
                  <a:close/>
                  <a:moveTo>
                    <a:pt x="372982" y="221349"/>
                  </a:moveTo>
                  <a:lnTo>
                    <a:pt x="376793" y="228335"/>
                  </a:lnTo>
                  <a:cubicBezTo>
                    <a:pt x="382509" y="238498"/>
                    <a:pt x="379969" y="250565"/>
                    <a:pt x="370442" y="256917"/>
                  </a:cubicBezTo>
                  <a:lnTo>
                    <a:pt x="364090" y="261363"/>
                  </a:lnTo>
                  <a:cubicBezTo>
                    <a:pt x="352657" y="268985"/>
                    <a:pt x="346306" y="282323"/>
                    <a:pt x="347576" y="295661"/>
                  </a:cubicBezTo>
                  <a:lnTo>
                    <a:pt x="348211" y="303283"/>
                  </a:lnTo>
                  <a:cubicBezTo>
                    <a:pt x="349481" y="314080"/>
                    <a:pt x="341225" y="324243"/>
                    <a:pt x="329792" y="326148"/>
                  </a:cubicBezTo>
                  <a:lnTo>
                    <a:pt x="322170" y="327419"/>
                  </a:lnTo>
                  <a:cubicBezTo>
                    <a:pt x="308197" y="329324"/>
                    <a:pt x="296765" y="338216"/>
                    <a:pt x="292318" y="351554"/>
                  </a:cubicBezTo>
                  <a:lnTo>
                    <a:pt x="289778" y="358540"/>
                  </a:lnTo>
                  <a:cubicBezTo>
                    <a:pt x="285967" y="369338"/>
                    <a:pt x="274534" y="374419"/>
                    <a:pt x="263736" y="371243"/>
                  </a:cubicBezTo>
                  <a:lnTo>
                    <a:pt x="256115" y="368703"/>
                  </a:lnTo>
                  <a:cubicBezTo>
                    <a:pt x="242777" y="364257"/>
                    <a:pt x="228803" y="367433"/>
                    <a:pt x="218641" y="376960"/>
                  </a:cubicBezTo>
                  <a:lnTo>
                    <a:pt x="212925" y="382676"/>
                  </a:lnTo>
                  <a:cubicBezTo>
                    <a:pt x="204668" y="390298"/>
                    <a:pt x="191965" y="390298"/>
                    <a:pt x="183708" y="382676"/>
                  </a:cubicBezTo>
                  <a:lnTo>
                    <a:pt x="177992" y="376960"/>
                  </a:lnTo>
                  <a:cubicBezTo>
                    <a:pt x="171005" y="369973"/>
                    <a:pt x="161478" y="366797"/>
                    <a:pt x="151951" y="366797"/>
                  </a:cubicBezTo>
                  <a:cubicBezTo>
                    <a:pt x="148140" y="366797"/>
                    <a:pt x="144329" y="367433"/>
                    <a:pt x="140519" y="368703"/>
                  </a:cubicBezTo>
                  <a:lnTo>
                    <a:pt x="132896" y="371243"/>
                  </a:lnTo>
                  <a:cubicBezTo>
                    <a:pt x="122099" y="374419"/>
                    <a:pt x="110666" y="368703"/>
                    <a:pt x="106855" y="358540"/>
                  </a:cubicBezTo>
                  <a:lnTo>
                    <a:pt x="104315" y="351554"/>
                  </a:lnTo>
                  <a:cubicBezTo>
                    <a:pt x="99234" y="338216"/>
                    <a:pt x="87801" y="329324"/>
                    <a:pt x="74463" y="327419"/>
                  </a:cubicBezTo>
                  <a:lnTo>
                    <a:pt x="66841" y="326148"/>
                  </a:lnTo>
                  <a:cubicBezTo>
                    <a:pt x="56044" y="324878"/>
                    <a:pt x="47786" y="314716"/>
                    <a:pt x="48422" y="303283"/>
                  </a:cubicBezTo>
                  <a:lnTo>
                    <a:pt x="49057" y="295661"/>
                  </a:lnTo>
                  <a:cubicBezTo>
                    <a:pt x="50327" y="282323"/>
                    <a:pt x="43976" y="268985"/>
                    <a:pt x="32544" y="261363"/>
                  </a:cubicBezTo>
                  <a:lnTo>
                    <a:pt x="26192" y="256917"/>
                  </a:lnTo>
                  <a:cubicBezTo>
                    <a:pt x="16665" y="250565"/>
                    <a:pt x="14124" y="238498"/>
                    <a:pt x="19841" y="228335"/>
                  </a:cubicBezTo>
                  <a:lnTo>
                    <a:pt x="23651" y="221349"/>
                  </a:lnTo>
                  <a:cubicBezTo>
                    <a:pt x="30638" y="209916"/>
                    <a:pt x="30638" y="194673"/>
                    <a:pt x="23651" y="183240"/>
                  </a:cubicBezTo>
                  <a:lnTo>
                    <a:pt x="19841" y="176253"/>
                  </a:lnTo>
                  <a:cubicBezTo>
                    <a:pt x="14124" y="166726"/>
                    <a:pt x="16665" y="154023"/>
                    <a:pt x="26192" y="147672"/>
                  </a:cubicBezTo>
                  <a:lnTo>
                    <a:pt x="32544" y="143226"/>
                  </a:lnTo>
                  <a:cubicBezTo>
                    <a:pt x="43976" y="135604"/>
                    <a:pt x="50327" y="122266"/>
                    <a:pt x="49057" y="108928"/>
                  </a:cubicBezTo>
                  <a:lnTo>
                    <a:pt x="48422" y="101306"/>
                  </a:lnTo>
                  <a:cubicBezTo>
                    <a:pt x="47151" y="90508"/>
                    <a:pt x="55409" y="80346"/>
                    <a:pt x="66841" y="78441"/>
                  </a:cubicBezTo>
                  <a:lnTo>
                    <a:pt x="74463" y="77170"/>
                  </a:lnTo>
                  <a:cubicBezTo>
                    <a:pt x="88436" y="75265"/>
                    <a:pt x="99869" y="65738"/>
                    <a:pt x="104315" y="53035"/>
                  </a:cubicBezTo>
                  <a:lnTo>
                    <a:pt x="106855" y="46048"/>
                  </a:lnTo>
                  <a:cubicBezTo>
                    <a:pt x="110666" y="35251"/>
                    <a:pt x="122099" y="30169"/>
                    <a:pt x="132896" y="33345"/>
                  </a:cubicBezTo>
                  <a:lnTo>
                    <a:pt x="140519" y="35886"/>
                  </a:lnTo>
                  <a:cubicBezTo>
                    <a:pt x="153857" y="40332"/>
                    <a:pt x="167829" y="36521"/>
                    <a:pt x="177992" y="26994"/>
                  </a:cubicBezTo>
                  <a:lnTo>
                    <a:pt x="183708" y="21278"/>
                  </a:lnTo>
                  <a:cubicBezTo>
                    <a:pt x="191965" y="13656"/>
                    <a:pt x="204668" y="13656"/>
                    <a:pt x="212925" y="21278"/>
                  </a:cubicBezTo>
                  <a:lnTo>
                    <a:pt x="218641" y="26994"/>
                  </a:lnTo>
                  <a:cubicBezTo>
                    <a:pt x="228803" y="36521"/>
                    <a:pt x="242777" y="39697"/>
                    <a:pt x="256115" y="35886"/>
                  </a:cubicBezTo>
                  <a:lnTo>
                    <a:pt x="263736" y="33345"/>
                  </a:lnTo>
                  <a:cubicBezTo>
                    <a:pt x="274534" y="30169"/>
                    <a:pt x="285967" y="35251"/>
                    <a:pt x="289778" y="46048"/>
                  </a:cubicBezTo>
                  <a:lnTo>
                    <a:pt x="292318" y="53035"/>
                  </a:lnTo>
                  <a:cubicBezTo>
                    <a:pt x="297400" y="65738"/>
                    <a:pt x="308833" y="75265"/>
                    <a:pt x="322170" y="77170"/>
                  </a:cubicBezTo>
                  <a:lnTo>
                    <a:pt x="329792" y="78441"/>
                  </a:lnTo>
                  <a:cubicBezTo>
                    <a:pt x="341225" y="80346"/>
                    <a:pt x="348846" y="89873"/>
                    <a:pt x="348211" y="101306"/>
                  </a:cubicBezTo>
                  <a:lnTo>
                    <a:pt x="347576" y="108928"/>
                  </a:lnTo>
                  <a:cubicBezTo>
                    <a:pt x="346306" y="122266"/>
                    <a:pt x="352657" y="135604"/>
                    <a:pt x="364090" y="143226"/>
                  </a:cubicBezTo>
                  <a:lnTo>
                    <a:pt x="370442" y="147672"/>
                  </a:lnTo>
                  <a:cubicBezTo>
                    <a:pt x="379969" y="154023"/>
                    <a:pt x="382509" y="166726"/>
                    <a:pt x="376793" y="176253"/>
                  </a:cubicBezTo>
                  <a:lnTo>
                    <a:pt x="372982" y="183240"/>
                  </a:lnTo>
                  <a:cubicBezTo>
                    <a:pt x="365996" y="194673"/>
                    <a:pt x="365996" y="209281"/>
                    <a:pt x="372982" y="22134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49" name="Google Shape;49;p4"/>
            <p:cNvSpPr/>
            <p:nvPr/>
          </p:nvSpPr>
          <p:spPr>
            <a:xfrm>
              <a:off x="8536076" y="3431598"/>
              <a:ext cx="57739" cy="44560"/>
            </a:xfrm>
            <a:custGeom>
              <a:avLst/>
              <a:gdLst/>
              <a:ahLst/>
              <a:cxnLst/>
              <a:rect l="l" t="t" r="r" b="b"/>
              <a:pathLst>
                <a:path w="57739" h="44560" extrusionOk="0">
                  <a:moveTo>
                    <a:pt x="8098" y="44561"/>
                  </a:moveTo>
                  <a:cubicBezTo>
                    <a:pt x="10003" y="44561"/>
                    <a:pt x="12544" y="43926"/>
                    <a:pt x="13814" y="42020"/>
                  </a:cubicBezTo>
                  <a:cubicBezTo>
                    <a:pt x="24612" y="30587"/>
                    <a:pt x="37950" y="22331"/>
                    <a:pt x="52558" y="15979"/>
                  </a:cubicBezTo>
                  <a:cubicBezTo>
                    <a:pt x="57004" y="14074"/>
                    <a:pt x="58909" y="9628"/>
                    <a:pt x="57004" y="5182"/>
                  </a:cubicBezTo>
                  <a:cubicBezTo>
                    <a:pt x="55099" y="736"/>
                    <a:pt x="50653" y="-1170"/>
                    <a:pt x="46206" y="736"/>
                  </a:cubicBezTo>
                  <a:cubicBezTo>
                    <a:pt x="29693" y="7722"/>
                    <a:pt x="15085" y="17250"/>
                    <a:pt x="2382" y="30587"/>
                  </a:cubicBezTo>
                  <a:cubicBezTo>
                    <a:pt x="-794" y="33763"/>
                    <a:pt x="-794" y="38845"/>
                    <a:pt x="2382" y="42020"/>
                  </a:cubicBezTo>
                  <a:cubicBezTo>
                    <a:pt x="3652" y="43926"/>
                    <a:pt x="6193" y="44561"/>
                    <a:pt x="8098" y="44561"/>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0" name="Google Shape;50;p4"/>
            <p:cNvSpPr/>
            <p:nvPr/>
          </p:nvSpPr>
          <p:spPr>
            <a:xfrm>
              <a:off x="8498443" y="3501465"/>
              <a:ext cx="26141" cy="64885"/>
            </a:xfrm>
            <a:custGeom>
              <a:avLst/>
              <a:gdLst/>
              <a:ahLst/>
              <a:cxnLst/>
              <a:rect l="l" t="t" r="r" b="b"/>
              <a:pathLst>
                <a:path w="26141" h="64885" extrusionOk="0">
                  <a:moveTo>
                    <a:pt x="16514" y="56629"/>
                  </a:moveTo>
                  <a:cubicBezTo>
                    <a:pt x="16514" y="40750"/>
                    <a:pt x="19689" y="25506"/>
                    <a:pt x="25406" y="11533"/>
                  </a:cubicBezTo>
                  <a:cubicBezTo>
                    <a:pt x="27312" y="7087"/>
                    <a:pt x="25406" y="2641"/>
                    <a:pt x="20960" y="736"/>
                  </a:cubicBezTo>
                  <a:cubicBezTo>
                    <a:pt x="16514" y="-1170"/>
                    <a:pt x="12068" y="736"/>
                    <a:pt x="10162" y="5182"/>
                  </a:cubicBezTo>
                  <a:cubicBezTo>
                    <a:pt x="3176" y="21696"/>
                    <a:pt x="0" y="38845"/>
                    <a:pt x="0" y="57264"/>
                  </a:cubicBezTo>
                  <a:lnTo>
                    <a:pt x="0" y="57264"/>
                  </a:lnTo>
                  <a:cubicBezTo>
                    <a:pt x="0" y="61710"/>
                    <a:pt x="3811" y="64886"/>
                    <a:pt x="8257" y="64886"/>
                  </a:cubicBezTo>
                  <a:cubicBezTo>
                    <a:pt x="13338" y="64886"/>
                    <a:pt x="16514" y="61075"/>
                    <a:pt x="16514" y="5662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1" name="Google Shape;51;p4"/>
            <p:cNvSpPr/>
            <p:nvPr/>
          </p:nvSpPr>
          <p:spPr>
            <a:xfrm>
              <a:off x="8625472" y="3422172"/>
              <a:ext cx="65520" cy="26041"/>
            </a:xfrm>
            <a:custGeom>
              <a:avLst/>
              <a:gdLst/>
              <a:ahLst/>
              <a:cxnLst/>
              <a:rect l="l" t="t" r="r" b="b"/>
              <a:pathLst>
                <a:path w="65520" h="26041" extrusionOk="0">
                  <a:moveTo>
                    <a:pt x="8892" y="16514"/>
                  </a:moveTo>
                  <a:cubicBezTo>
                    <a:pt x="24771" y="16514"/>
                    <a:pt x="40015" y="19690"/>
                    <a:pt x="53987" y="25406"/>
                  </a:cubicBezTo>
                  <a:cubicBezTo>
                    <a:pt x="55257" y="26041"/>
                    <a:pt x="55893" y="26041"/>
                    <a:pt x="57163" y="26041"/>
                  </a:cubicBezTo>
                  <a:cubicBezTo>
                    <a:pt x="60339" y="26041"/>
                    <a:pt x="63515" y="24136"/>
                    <a:pt x="64785" y="20960"/>
                  </a:cubicBezTo>
                  <a:cubicBezTo>
                    <a:pt x="66690" y="16514"/>
                    <a:pt x="64785" y="12068"/>
                    <a:pt x="60339" y="10163"/>
                  </a:cubicBezTo>
                  <a:cubicBezTo>
                    <a:pt x="43825" y="3176"/>
                    <a:pt x="26676" y="0"/>
                    <a:pt x="8892" y="0"/>
                  </a:cubicBezTo>
                  <a:lnTo>
                    <a:pt x="8257" y="0"/>
                  </a:lnTo>
                  <a:cubicBezTo>
                    <a:pt x="3811" y="0"/>
                    <a:pt x="0" y="3811"/>
                    <a:pt x="0" y="8257"/>
                  </a:cubicBezTo>
                  <a:cubicBezTo>
                    <a:pt x="635" y="12703"/>
                    <a:pt x="4446" y="16514"/>
                    <a:pt x="8892"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2" name="Google Shape;52;p4"/>
            <p:cNvSpPr/>
            <p:nvPr/>
          </p:nvSpPr>
          <p:spPr>
            <a:xfrm>
              <a:off x="8674913" y="3639551"/>
              <a:ext cx="57740" cy="44301"/>
            </a:xfrm>
            <a:custGeom>
              <a:avLst/>
              <a:gdLst/>
              <a:ahLst/>
              <a:cxnLst/>
              <a:rect l="l" t="t" r="r" b="b"/>
              <a:pathLst>
                <a:path w="57740" h="44301" extrusionOk="0">
                  <a:moveTo>
                    <a:pt x="43925" y="2382"/>
                  </a:moveTo>
                  <a:cubicBezTo>
                    <a:pt x="33128" y="13814"/>
                    <a:pt x="19790" y="22071"/>
                    <a:pt x="5182" y="28423"/>
                  </a:cubicBezTo>
                  <a:cubicBezTo>
                    <a:pt x="736" y="30328"/>
                    <a:pt x="-1170" y="34774"/>
                    <a:pt x="736" y="39220"/>
                  </a:cubicBezTo>
                  <a:cubicBezTo>
                    <a:pt x="2006" y="42396"/>
                    <a:pt x="5182" y="44301"/>
                    <a:pt x="8357" y="44301"/>
                  </a:cubicBezTo>
                  <a:cubicBezTo>
                    <a:pt x="9628" y="44301"/>
                    <a:pt x="10263" y="44301"/>
                    <a:pt x="11533" y="43666"/>
                  </a:cubicBezTo>
                  <a:cubicBezTo>
                    <a:pt x="28047" y="36680"/>
                    <a:pt x="42655" y="27152"/>
                    <a:pt x="55358" y="13814"/>
                  </a:cubicBezTo>
                  <a:cubicBezTo>
                    <a:pt x="58534" y="10639"/>
                    <a:pt x="58534" y="5558"/>
                    <a:pt x="55358" y="2382"/>
                  </a:cubicBezTo>
                  <a:cubicBezTo>
                    <a:pt x="52183" y="-794"/>
                    <a:pt x="47101" y="-794"/>
                    <a:pt x="43925" y="23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3" name="Google Shape;53;p4"/>
            <p:cNvSpPr/>
            <p:nvPr/>
          </p:nvSpPr>
          <p:spPr>
            <a:xfrm>
              <a:off x="8715822" y="3459169"/>
              <a:ext cx="44402" cy="57639"/>
            </a:xfrm>
            <a:custGeom>
              <a:avLst/>
              <a:gdLst/>
              <a:ahLst/>
              <a:cxnLst/>
              <a:rect l="l" t="t" r="r" b="b"/>
              <a:pathLst>
                <a:path w="44402" h="57639" extrusionOk="0">
                  <a:moveTo>
                    <a:pt x="36045" y="57640"/>
                  </a:moveTo>
                  <a:cubicBezTo>
                    <a:pt x="37315" y="57640"/>
                    <a:pt x="38586" y="57004"/>
                    <a:pt x="39221" y="57004"/>
                  </a:cubicBezTo>
                  <a:cubicBezTo>
                    <a:pt x="43666" y="55099"/>
                    <a:pt x="45572" y="50018"/>
                    <a:pt x="43666" y="46207"/>
                  </a:cubicBezTo>
                  <a:cubicBezTo>
                    <a:pt x="36680" y="29693"/>
                    <a:pt x="26518" y="15085"/>
                    <a:pt x="13815" y="2382"/>
                  </a:cubicBezTo>
                  <a:cubicBezTo>
                    <a:pt x="10639" y="-794"/>
                    <a:pt x="5558" y="-794"/>
                    <a:pt x="2382" y="2382"/>
                  </a:cubicBezTo>
                  <a:cubicBezTo>
                    <a:pt x="-794" y="5558"/>
                    <a:pt x="-794" y="10639"/>
                    <a:pt x="2382" y="13814"/>
                  </a:cubicBezTo>
                  <a:cubicBezTo>
                    <a:pt x="13815" y="25247"/>
                    <a:pt x="22071" y="37950"/>
                    <a:pt x="28423" y="52559"/>
                  </a:cubicBezTo>
                  <a:cubicBezTo>
                    <a:pt x="29693" y="55734"/>
                    <a:pt x="32869" y="57640"/>
                    <a:pt x="36045" y="5764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4" name="Google Shape;54;p4"/>
            <p:cNvSpPr/>
            <p:nvPr/>
          </p:nvSpPr>
          <p:spPr>
            <a:xfrm>
              <a:off x="8508504" y="3598642"/>
              <a:ext cx="43766" cy="57898"/>
            </a:xfrm>
            <a:custGeom>
              <a:avLst/>
              <a:gdLst/>
              <a:ahLst/>
              <a:cxnLst/>
              <a:rect l="l" t="t" r="r" b="b"/>
              <a:pathLst>
                <a:path w="43766" h="57898" extrusionOk="0">
                  <a:moveTo>
                    <a:pt x="15979" y="5182"/>
                  </a:moveTo>
                  <a:cubicBezTo>
                    <a:pt x="14074" y="736"/>
                    <a:pt x="9628" y="-1170"/>
                    <a:pt x="5182" y="736"/>
                  </a:cubicBezTo>
                  <a:cubicBezTo>
                    <a:pt x="736" y="2641"/>
                    <a:pt x="-1169" y="7722"/>
                    <a:pt x="736" y="11533"/>
                  </a:cubicBezTo>
                  <a:cubicBezTo>
                    <a:pt x="7723" y="28047"/>
                    <a:pt x="17250" y="42655"/>
                    <a:pt x="29953" y="55358"/>
                  </a:cubicBezTo>
                  <a:cubicBezTo>
                    <a:pt x="31858" y="56629"/>
                    <a:pt x="33764" y="57899"/>
                    <a:pt x="35669" y="57899"/>
                  </a:cubicBezTo>
                  <a:cubicBezTo>
                    <a:pt x="37574" y="57899"/>
                    <a:pt x="40115" y="56629"/>
                    <a:pt x="41385" y="55358"/>
                  </a:cubicBezTo>
                  <a:cubicBezTo>
                    <a:pt x="44561" y="52182"/>
                    <a:pt x="44561" y="47101"/>
                    <a:pt x="41385" y="43926"/>
                  </a:cubicBezTo>
                  <a:cubicBezTo>
                    <a:pt x="30588" y="32493"/>
                    <a:pt x="21696" y="19790"/>
                    <a:pt x="15979" y="518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5" name="Google Shape;55;p4"/>
            <p:cNvSpPr/>
            <p:nvPr/>
          </p:nvSpPr>
          <p:spPr>
            <a:xfrm>
              <a:off x="8577100" y="3667326"/>
              <a:ext cx="65520" cy="26053"/>
            </a:xfrm>
            <a:custGeom>
              <a:avLst/>
              <a:gdLst/>
              <a:ahLst/>
              <a:cxnLst/>
              <a:rect l="l" t="t" r="r" b="b"/>
              <a:pathLst>
                <a:path w="65520" h="26053" extrusionOk="0">
                  <a:moveTo>
                    <a:pt x="57264" y="9540"/>
                  </a:moveTo>
                  <a:cubicBezTo>
                    <a:pt x="41385" y="9540"/>
                    <a:pt x="26142" y="6364"/>
                    <a:pt x="11533" y="648"/>
                  </a:cubicBezTo>
                  <a:cubicBezTo>
                    <a:pt x="7087" y="-1257"/>
                    <a:pt x="2642" y="1283"/>
                    <a:pt x="736" y="5094"/>
                  </a:cubicBezTo>
                  <a:cubicBezTo>
                    <a:pt x="-1170" y="9540"/>
                    <a:pt x="736" y="13986"/>
                    <a:pt x="5182" y="15892"/>
                  </a:cubicBezTo>
                  <a:cubicBezTo>
                    <a:pt x="21696" y="22878"/>
                    <a:pt x="38845" y="26054"/>
                    <a:pt x="57264" y="26054"/>
                  </a:cubicBezTo>
                  <a:lnTo>
                    <a:pt x="57264" y="26054"/>
                  </a:lnTo>
                  <a:cubicBezTo>
                    <a:pt x="61710" y="26054"/>
                    <a:pt x="65521" y="22243"/>
                    <a:pt x="65521" y="17797"/>
                  </a:cubicBezTo>
                  <a:cubicBezTo>
                    <a:pt x="65521" y="13351"/>
                    <a:pt x="61710" y="9540"/>
                    <a:pt x="57264" y="954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6" name="Google Shape;56;p4"/>
            <p:cNvSpPr/>
            <p:nvPr/>
          </p:nvSpPr>
          <p:spPr>
            <a:xfrm>
              <a:off x="8744232" y="3549201"/>
              <a:ext cx="26054" cy="65420"/>
            </a:xfrm>
            <a:custGeom>
              <a:avLst/>
              <a:gdLst/>
              <a:ahLst/>
              <a:cxnLst/>
              <a:rect l="l" t="t" r="r" b="b"/>
              <a:pathLst>
                <a:path w="26054" h="65420" extrusionOk="0">
                  <a:moveTo>
                    <a:pt x="17797" y="0"/>
                  </a:moveTo>
                  <a:cubicBezTo>
                    <a:pt x="13351" y="0"/>
                    <a:pt x="9540" y="3811"/>
                    <a:pt x="9540" y="8892"/>
                  </a:cubicBezTo>
                  <a:cubicBezTo>
                    <a:pt x="9540" y="24771"/>
                    <a:pt x="6364" y="40014"/>
                    <a:pt x="648" y="53988"/>
                  </a:cubicBezTo>
                  <a:cubicBezTo>
                    <a:pt x="-1258" y="58434"/>
                    <a:pt x="1283" y="62880"/>
                    <a:pt x="5094" y="64785"/>
                  </a:cubicBezTo>
                  <a:cubicBezTo>
                    <a:pt x="6364" y="65420"/>
                    <a:pt x="7000" y="65420"/>
                    <a:pt x="8270" y="65420"/>
                  </a:cubicBezTo>
                  <a:cubicBezTo>
                    <a:pt x="11445" y="65420"/>
                    <a:pt x="14621" y="63515"/>
                    <a:pt x="15891" y="60339"/>
                  </a:cubicBezTo>
                  <a:cubicBezTo>
                    <a:pt x="22878" y="43825"/>
                    <a:pt x="26054" y="26041"/>
                    <a:pt x="26054" y="8257"/>
                  </a:cubicBezTo>
                  <a:lnTo>
                    <a:pt x="26054" y="7622"/>
                  </a:lnTo>
                  <a:cubicBezTo>
                    <a:pt x="26054" y="3811"/>
                    <a:pt x="22243" y="0"/>
                    <a:pt x="17797"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57" name="Google Shape;57;p4"/>
            <p:cNvSpPr/>
            <p:nvPr/>
          </p:nvSpPr>
          <p:spPr>
            <a:xfrm>
              <a:off x="8553232" y="3475524"/>
              <a:ext cx="163257" cy="157516"/>
            </a:xfrm>
            <a:custGeom>
              <a:avLst/>
              <a:gdLst/>
              <a:ahLst/>
              <a:cxnLst/>
              <a:rect l="l" t="t" r="r" b="b"/>
              <a:pathLst>
                <a:path w="163257" h="157516" extrusionOk="0">
                  <a:moveTo>
                    <a:pt x="138931" y="134016"/>
                  </a:moveTo>
                  <a:lnTo>
                    <a:pt x="133849" y="103529"/>
                  </a:lnTo>
                  <a:cubicBezTo>
                    <a:pt x="133849" y="102259"/>
                    <a:pt x="133849" y="100988"/>
                    <a:pt x="135120" y="100353"/>
                  </a:cubicBezTo>
                  <a:lnTo>
                    <a:pt x="157350" y="78758"/>
                  </a:lnTo>
                  <a:cubicBezTo>
                    <a:pt x="163067" y="73042"/>
                    <a:pt x="164337" y="65420"/>
                    <a:pt x="162431" y="58434"/>
                  </a:cubicBezTo>
                  <a:cubicBezTo>
                    <a:pt x="159891" y="51447"/>
                    <a:pt x="154175" y="46366"/>
                    <a:pt x="146552" y="45095"/>
                  </a:cubicBezTo>
                  <a:lnTo>
                    <a:pt x="116066" y="40649"/>
                  </a:lnTo>
                  <a:cubicBezTo>
                    <a:pt x="114795" y="40649"/>
                    <a:pt x="114160" y="39379"/>
                    <a:pt x="113525" y="38744"/>
                  </a:cubicBezTo>
                  <a:lnTo>
                    <a:pt x="99552" y="11433"/>
                  </a:lnTo>
                  <a:lnTo>
                    <a:pt x="99552" y="11433"/>
                  </a:lnTo>
                  <a:cubicBezTo>
                    <a:pt x="96376" y="4446"/>
                    <a:pt x="89389" y="0"/>
                    <a:pt x="81768" y="0"/>
                  </a:cubicBezTo>
                  <a:cubicBezTo>
                    <a:pt x="74146" y="0"/>
                    <a:pt x="67159" y="4446"/>
                    <a:pt x="63983" y="11433"/>
                  </a:cubicBezTo>
                  <a:lnTo>
                    <a:pt x="50010" y="38744"/>
                  </a:lnTo>
                  <a:cubicBezTo>
                    <a:pt x="49375" y="40014"/>
                    <a:pt x="48740" y="40649"/>
                    <a:pt x="47470" y="40649"/>
                  </a:cubicBezTo>
                  <a:lnTo>
                    <a:pt x="16983" y="45095"/>
                  </a:lnTo>
                  <a:cubicBezTo>
                    <a:pt x="9361" y="46366"/>
                    <a:pt x="3009" y="51447"/>
                    <a:pt x="1104" y="58434"/>
                  </a:cubicBezTo>
                  <a:cubicBezTo>
                    <a:pt x="-1436" y="66055"/>
                    <a:pt x="469" y="73677"/>
                    <a:pt x="6185" y="78758"/>
                  </a:cubicBezTo>
                  <a:lnTo>
                    <a:pt x="28415" y="100353"/>
                  </a:lnTo>
                  <a:cubicBezTo>
                    <a:pt x="29050" y="100988"/>
                    <a:pt x="29686" y="102259"/>
                    <a:pt x="29686" y="103529"/>
                  </a:cubicBezTo>
                  <a:lnTo>
                    <a:pt x="24604" y="134016"/>
                  </a:lnTo>
                  <a:cubicBezTo>
                    <a:pt x="23334" y="141638"/>
                    <a:pt x="26510" y="149260"/>
                    <a:pt x="32226" y="153070"/>
                  </a:cubicBezTo>
                  <a:cubicBezTo>
                    <a:pt x="38577" y="157516"/>
                    <a:pt x="46200" y="158151"/>
                    <a:pt x="53186" y="154976"/>
                  </a:cubicBezTo>
                  <a:lnTo>
                    <a:pt x="80498" y="140367"/>
                  </a:lnTo>
                  <a:cubicBezTo>
                    <a:pt x="81768" y="139732"/>
                    <a:pt x="82403" y="139732"/>
                    <a:pt x="83673" y="140367"/>
                  </a:cubicBezTo>
                  <a:lnTo>
                    <a:pt x="110984" y="154976"/>
                  </a:lnTo>
                  <a:cubicBezTo>
                    <a:pt x="114160" y="156246"/>
                    <a:pt x="117336" y="157516"/>
                    <a:pt x="120511" y="157516"/>
                  </a:cubicBezTo>
                  <a:cubicBezTo>
                    <a:pt x="124322" y="157516"/>
                    <a:pt x="128769" y="156246"/>
                    <a:pt x="131944" y="153706"/>
                  </a:cubicBezTo>
                  <a:cubicBezTo>
                    <a:pt x="137025" y="149260"/>
                    <a:pt x="140201" y="141638"/>
                    <a:pt x="138931" y="134016"/>
                  </a:cubicBezTo>
                  <a:close/>
                  <a:moveTo>
                    <a:pt x="117336" y="106070"/>
                  </a:moveTo>
                  <a:lnTo>
                    <a:pt x="122417" y="136557"/>
                  </a:lnTo>
                  <a:cubicBezTo>
                    <a:pt x="122417" y="138462"/>
                    <a:pt x="121782" y="139732"/>
                    <a:pt x="121146" y="139732"/>
                  </a:cubicBezTo>
                  <a:cubicBezTo>
                    <a:pt x="120511" y="140367"/>
                    <a:pt x="119241" y="141003"/>
                    <a:pt x="117336" y="139732"/>
                  </a:cubicBezTo>
                  <a:lnTo>
                    <a:pt x="90025" y="125124"/>
                  </a:lnTo>
                  <a:cubicBezTo>
                    <a:pt x="87484" y="123854"/>
                    <a:pt x="83673" y="122583"/>
                    <a:pt x="81133" y="122583"/>
                  </a:cubicBezTo>
                  <a:cubicBezTo>
                    <a:pt x="77957" y="122583"/>
                    <a:pt x="74781" y="123218"/>
                    <a:pt x="71605" y="125124"/>
                  </a:cubicBezTo>
                  <a:lnTo>
                    <a:pt x="44294" y="139732"/>
                  </a:lnTo>
                  <a:cubicBezTo>
                    <a:pt x="42389" y="140367"/>
                    <a:pt x="41118" y="139732"/>
                    <a:pt x="40483" y="139732"/>
                  </a:cubicBezTo>
                  <a:cubicBezTo>
                    <a:pt x="39848" y="139097"/>
                    <a:pt x="38577" y="138462"/>
                    <a:pt x="39213" y="136557"/>
                  </a:cubicBezTo>
                  <a:lnTo>
                    <a:pt x="44294" y="106070"/>
                  </a:lnTo>
                  <a:cubicBezTo>
                    <a:pt x="45565" y="99718"/>
                    <a:pt x="43024" y="92731"/>
                    <a:pt x="38577" y="88285"/>
                  </a:cubicBezTo>
                  <a:lnTo>
                    <a:pt x="16347" y="66690"/>
                  </a:lnTo>
                  <a:cubicBezTo>
                    <a:pt x="15077" y="65420"/>
                    <a:pt x="15077" y="64150"/>
                    <a:pt x="15712" y="63515"/>
                  </a:cubicBezTo>
                  <a:cubicBezTo>
                    <a:pt x="15712" y="62879"/>
                    <a:pt x="16983" y="61609"/>
                    <a:pt x="18253" y="60974"/>
                  </a:cubicBezTo>
                  <a:lnTo>
                    <a:pt x="48740" y="56528"/>
                  </a:lnTo>
                  <a:cubicBezTo>
                    <a:pt x="55092" y="55258"/>
                    <a:pt x="60808" y="51447"/>
                    <a:pt x="63348" y="45731"/>
                  </a:cubicBezTo>
                  <a:lnTo>
                    <a:pt x="77322" y="18419"/>
                  </a:lnTo>
                  <a:cubicBezTo>
                    <a:pt x="77957" y="16514"/>
                    <a:pt x="79862" y="16514"/>
                    <a:pt x="80498" y="16514"/>
                  </a:cubicBezTo>
                  <a:cubicBezTo>
                    <a:pt x="81133" y="16514"/>
                    <a:pt x="82403" y="16514"/>
                    <a:pt x="83673" y="18419"/>
                  </a:cubicBezTo>
                  <a:lnTo>
                    <a:pt x="97011" y="45731"/>
                  </a:lnTo>
                  <a:cubicBezTo>
                    <a:pt x="100187" y="51447"/>
                    <a:pt x="105268" y="55893"/>
                    <a:pt x="111619" y="56528"/>
                  </a:cubicBezTo>
                  <a:lnTo>
                    <a:pt x="142107" y="60974"/>
                  </a:lnTo>
                  <a:cubicBezTo>
                    <a:pt x="144012" y="60974"/>
                    <a:pt x="144647" y="62244"/>
                    <a:pt x="144647" y="63515"/>
                  </a:cubicBezTo>
                  <a:cubicBezTo>
                    <a:pt x="144647" y="64150"/>
                    <a:pt x="145282" y="66055"/>
                    <a:pt x="144012" y="66690"/>
                  </a:cubicBezTo>
                  <a:lnTo>
                    <a:pt x="121782" y="88285"/>
                  </a:lnTo>
                  <a:cubicBezTo>
                    <a:pt x="118607" y="93367"/>
                    <a:pt x="116066" y="99718"/>
                    <a:pt x="117336" y="10607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cxnSp>
        <p:nvCxnSpPr>
          <p:cNvPr id="58" name="Google Shape;58;p4"/>
          <p:cNvCxnSpPr/>
          <p:nvPr/>
        </p:nvCxnSpPr>
        <p:spPr>
          <a:xfrm>
            <a:off x="608094" y="6381750"/>
            <a:ext cx="10959900" cy="0"/>
          </a:xfrm>
          <a:prstGeom prst="straightConnector1">
            <a:avLst/>
          </a:prstGeom>
          <a:noFill/>
          <a:ln w="12700" cap="rnd" cmpd="sng">
            <a:solidFill>
              <a:srgbClr val="283272"/>
            </a:solidFill>
            <a:prstDash val="solid"/>
            <a:round/>
            <a:headEnd type="none" w="sm" len="sm"/>
            <a:tailEnd type="none" w="sm" len="sm"/>
          </a:ln>
        </p:spPr>
      </p:cxnSp>
      <p:sp>
        <p:nvSpPr>
          <p:cNvPr id="59" name="Google Shape;59;p4"/>
          <p:cNvSpPr txBox="1">
            <a:spLocks noGrp="1"/>
          </p:cNvSpPr>
          <p:nvPr>
            <p:ph type="subTitle" idx="1"/>
          </p:nvPr>
        </p:nvSpPr>
        <p:spPr>
          <a:xfrm>
            <a:off x="756750" y="842175"/>
            <a:ext cx="3572100" cy="330000"/>
          </a:xfrm>
          <a:prstGeom prst="rect">
            <a:avLst/>
          </a:prstGeom>
        </p:spPr>
        <p:txBody>
          <a:bodyPr spcFirstLastPara="1" wrap="square" lIns="91425" tIns="91425" rIns="91425" bIns="91425" anchor="t" anchorCtr="0">
            <a:normAutofit/>
          </a:bodyPr>
          <a:lstStyle>
            <a:lvl1pPr lvl="0">
              <a:spcBef>
                <a:spcPts val="0"/>
              </a:spcBef>
              <a:spcAft>
                <a:spcPts val="0"/>
              </a:spcAft>
              <a:buSzPts val="1000"/>
              <a:buNone/>
              <a:defRPr sz="1200" b="1"/>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60" name="Google Shape;60;p4"/>
          <p:cNvSpPr txBox="1">
            <a:spLocks noGrp="1"/>
          </p:cNvSpPr>
          <p:nvPr>
            <p:ph type="body" idx="2"/>
          </p:nvPr>
        </p:nvSpPr>
        <p:spPr>
          <a:xfrm>
            <a:off x="542675" y="1434736"/>
            <a:ext cx="3962400" cy="1267500"/>
          </a:xfrm>
          <a:prstGeom prst="rect">
            <a:avLst/>
          </a:prstGeom>
        </p:spPr>
        <p:txBody>
          <a:bodyPr spcFirstLastPara="1" wrap="square" lIns="91425" tIns="91425" rIns="91425" bIns="91425" anchor="t" anchorCtr="0">
            <a:normAutofit/>
          </a:bodyPr>
          <a:lstStyle>
            <a:lvl1pPr marL="457200" lvl="0" indent="-266700">
              <a:spcBef>
                <a:spcPts val="0"/>
              </a:spcBef>
              <a:spcAft>
                <a:spcPts val="0"/>
              </a:spcAft>
              <a:buSzPts val="600"/>
              <a:buChar char="☐"/>
              <a:defRPr sz="800"/>
            </a:lvl1pPr>
            <a:lvl2pPr marL="914400" lvl="1" indent="-279400">
              <a:spcBef>
                <a:spcPts val="0"/>
              </a:spcBef>
              <a:spcAft>
                <a:spcPts val="0"/>
              </a:spcAft>
              <a:buSzPts val="800"/>
              <a:buChar char="■"/>
              <a:defRPr sz="800"/>
            </a:lvl2pPr>
            <a:lvl3pPr marL="1371600" lvl="2" indent="-266700">
              <a:spcBef>
                <a:spcPts val="0"/>
              </a:spcBef>
              <a:spcAft>
                <a:spcPts val="0"/>
              </a:spcAft>
              <a:buSzPts val="600"/>
              <a:buChar char="☐"/>
              <a:defRPr sz="800"/>
            </a:lvl3pPr>
            <a:lvl4pPr marL="1828800" lvl="3" indent="-279400">
              <a:spcBef>
                <a:spcPts val="0"/>
              </a:spcBef>
              <a:spcAft>
                <a:spcPts val="0"/>
              </a:spcAft>
              <a:buSzPts val="800"/>
              <a:buChar char="■"/>
              <a:defRPr sz="800"/>
            </a:lvl4pPr>
            <a:lvl5pPr marL="2286000" lvl="4" indent="-266700">
              <a:spcBef>
                <a:spcPts val="0"/>
              </a:spcBef>
              <a:spcAft>
                <a:spcPts val="0"/>
              </a:spcAft>
              <a:buSzPts val="600"/>
              <a:buChar char="☐"/>
              <a:defRPr sz="800"/>
            </a:lvl5pPr>
            <a:lvl6pPr marL="2743200" lvl="5" indent="-279400">
              <a:spcBef>
                <a:spcPts val="0"/>
              </a:spcBef>
              <a:spcAft>
                <a:spcPts val="0"/>
              </a:spcAft>
              <a:buSzPts val="800"/>
              <a:buChar char="■"/>
              <a:defRPr sz="800"/>
            </a:lvl6pPr>
            <a:lvl7pPr marL="3200400" lvl="6" indent="-266700">
              <a:spcBef>
                <a:spcPts val="0"/>
              </a:spcBef>
              <a:spcAft>
                <a:spcPts val="0"/>
              </a:spcAft>
              <a:buSzPts val="600"/>
              <a:buChar char="☐"/>
              <a:defRPr sz="800"/>
            </a:lvl7pPr>
            <a:lvl8pPr marL="3657600" lvl="7" indent="-279400">
              <a:spcBef>
                <a:spcPts val="0"/>
              </a:spcBef>
              <a:spcAft>
                <a:spcPts val="0"/>
              </a:spcAft>
              <a:buSzPts val="800"/>
              <a:buChar char="■"/>
              <a:defRPr sz="800"/>
            </a:lvl8pPr>
            <a:lvl9pPr marL="4114800" lvl="8" indent="-266700">
              <a:spcBef>
                <a:spcPts val="0"/>
              </a:spcBef>
              <a:spcAft>
                <a:spcPts val="0"/>
              </a:spcAft>
              <a:buSzPts val="600"/>
              <a:buChar char="☐"/>
              <a:defRPr sz="800"/>
            </a:lvl9pPr>
          </a:lstStyle>
          <a:p>
            <a:endParaRPr/>
          </a:p>
        </p:txBody>
      </p:sp>
      <p:sp>
        <p:nvSpPr>
          <p:cNvPr id="61" name="Google Shape;61;p4"/>
          <p:cNvSpPr txBox="1">
            <a:spLocks noGrp="1"/>
          </p:cNvSpPr>
          <p:nvPr>
            <p:ph type="subTitle" idx="3"/>
          </p:nvPr>
        </p:nvSpPr>
        <p:spPr>
          <a:xfrm>
            <a:off x="4947750" y="842175"/>
            <a:ext cx="3726900" cy="3300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62" name="Google Shape;62;p4"/>
          <p:cNvSpPr txBox="1">
            <a:spLocks noGrp="1"/>
          </p:cNvSpPr>
          <p:nvPr>
            <p:ph type="body" idx="4"/>
          </p:nvPr>
        </p:nvSpPr>
        <p:spPr>
          <a:xfrm>
            <a:off x="4657475" y="1434736"/>
            <a:ext cx="4017300" cy="1267500"/>
          </a:xfrm>
          <a:prstGeom prst="rect">
            <a:avLst/>
          </a:prstGeom>
        </p:spPr>
        <p:txBody>
          <a:bodyPr spcFirstLastPara="1" wrap="square" lIns="91425" tIns="91425" rIns="91425" bIns="91425" anchor="t" anchorCtr="0">
            <a:normAutofit/>
          </a:bodyPr>
          <a:lstStyle>
            <a:lvl1pPr marL="457200" lvl="0" indent="-266700" rtl="0">
              <a:spcBef>
                <a:spcPts val="0"/>
              </a:spcBef>
              <a:spcAft>
                <a:spcPts val="0"/>
              </a:spcAft>
              <a:buSzPts val="600"/>
              <a:buChar char="☐"/>
              <a:defRPr sz="800"/>
            </a:lvl1pPr>
            <a:lvl2pPr marL="914400" lvl="1" indent="-279400" rtl="0">
              <a:spcBef>
                <a:spcPts val="0"/>
              </a:spcBef>
              <a:spcAft>
                <a:spcPts val="0"/>
              </a:spcAft>
              <a:buSzPts val="800"/>
              <a:buChar char="■"/>
              <a:defRPr sz="800"/>
            </a:lvl2pPr>
            <a:lvl3pPr marL="1371600" lvl="2" indent="-266700" rtl="0">
              <a:spcBef>
                <a:spcPts val="0"/>
              </a:spcBef>
              <a:spcAft>
                <a:spcPts val="0"/>
              </a:spcAft>
              <a:buSzPts val="600"/>
              <a:buChar char="☐"/>
              <a:defRPr sz="800"/>
            </a:lvl3pPr>
            <a:lvl4pPr marL="1828800" lvl="3" indent="-279400" rtl="0">
              <a:spcBef>
                <a:spcPts val="0"/>
              </a:spcBef>
              <a:spcAft>
                <a:spcPts val="0"/>
              </a:spcAft>
              <a:buSzPts val="800"/>
              <a:buChar char="■"/>
              <a:defRPr sz="800"/>
            </a:lvl4pPr>
            <a:lvl5pPr marL="2286000" lvl="4" indent="-266700" rtl="0">
              <a:spcBef>
                <a:spcPts val="0"/>
              </a:spcBef>
              <a:spcAft>
                <a:spcPts val="0"/>
              </a:spcAft>
              <a:buSzPts val="600"/>
              <a:buChar char="☐"/>
              <a:defRPr sz="800"/>
            </a:lvl5pPr>
            <a:lvl6pPr marL="2743200" lvl="5" indent="-279400" rtl="0">
              <a:spcBef>
                <a:spcPts val="0"/>
              </a:spcBef>
              <a:spcAft>
                <a:spcPts val="0"/>
              </a:spcAft>
              <a:buSzPts val="800"/>
              <a:buChar char="■"/>
              <a:defRPr sz="800"/>
            </a:lvl6pPr>
            <a:lvl7pPr marL="3200400" lvl="6" indent="-266700" rtl="0">
              <a:spcBef>
                <a:spcPts val="0"/>
              </a:spcBef>
              <a:spcAft>
                <a:spcPts val="0"/>
              </a:spcAft>
              <a:buSzPts val="600"/>
              <a:buChar char="☐"/>
              <a:defRPr sz="800"/>
            </a:lvl7pPr>
            <a:lvl8pPr marL="3657600" lvl="7" indent="-279400" rtl="0">
              <a:spcBef>
                <a:spcPts val="0"/>
              </a:spcBef>
              <a:spcAft>
                <a:spcPts val="0"/>
              </a:spcAft>
              <a:buSzPts val="800"/>
              <a:buChar char="■"/>
              <a:defRPr sz="800"/>
            </a:lvl8pPr>
            <a:lvl9pPr marL="4114800" lvl="8" indent="-266700" rtl="0">
              <a:spcBef>
                <a:spcPts val="0"/>
              </a:spcBef>
              <a:spcAft>
                <a:spcPts val="0"/>
              </a:spcAft>
              <a:buSzPts val="600"/>
              <a:buChar char="☐"/>
              <a:defRPr sz="800"/>
            </a:lvl9pPr>
          </a:lstStyle>
          <a:p>
            <a:endParaRPr/>
          </a:p>
        </p:txBody>
      </p:sp>
      <p:sp>
        <p:nvSpPr>
          <p:cNvPr id="63" name="Google Shape;63;p4"/>
          <p:cNvSpPr txBox="1">
            <a:spLocks noGrp="1"/>
          </p:cNvSpPr>
          <p:nvPr>
            <p:ph type="subTitle" idx="5"/>
          </p:nvPr>
        </p:nvSpPr>
        <p:spPr>
          <a:xfrm>
            <a:off x="756750" y="2942188"/>
            <a:ext cx="3572100" cy="3300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64" name="Google Shape;64;p4"/>
          <p:cNvSpPr txBox="1">
            <a:spLocks noGrp="1"/>
          </p:cNvSpPr>
          <p:nvPr>
            <p:ph type="body" idx="6"/>
          </p:nvPr>
        </p:nvSpPr>
        <p:spPr>
          <a:xfrm>
            <a:off x="542675" y="3534749"/>
            <a:ext cx="3962400" cy="12675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65" name="Google Shape;65;p4"/>
          <p:cNvSpPr txBox="1">
            <a:spLocks noGrp="1"/>
          </p:cNvSpPr>
          <p:nvPr>
            <p:ph type="title" idx="7"/>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ять блоков текста">
  <p:cSld name="CUSTOM_2">
    <p:spTree>
      <p:nvGrpSpPr>
        <p:cNvPr id="1" name="Shape 66"/>
        <p:cNvGrpSpPr/>
        <p:nvPr/>
      </p:nvGrpSpPr>
      <p:grpSpPr>
        <a:xfrm>
          <a:off x="0" y="0"/>
          <a:ext cx="0" cy="0"/>
          <a:chOff x="0" y="0"/>
          <a:chExt cx="0" cy="0"/>
        </a:xfrm>
      </p:grpSpPr>
      <p:sp>
        <p:nvSpPr>
          <p:cNvPr id="67" name="Google Shape;67;p5"/>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8" name="Google Shape;68;p5"/>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9" name="Google Shape;69;p5"/>
          <p:cNvSpPr txBox="1">
            <a:spLocks noGrp="1"/>
          </p:cNvSpPr>
          <p:nvPr>
            <p:ph type="subTitle" idx="1"/>
          </p:nvPr>
        </p:nvSpPr>
        <p:spPr>
          <a:xfrm>
            <a:off x="390575" y="893700"/>
            <a:ext cx="3867300" cy="267300"/>
          </a:xfrm>
          <a:prstGeom prst="rect">
            <a:avLst/>
          </a:prstGeom>
          <a:solidFill>
            <a:srgbClr val="BFBFBF"/>
          </a:solidFill>
        </p:spPr>
        <p:txBody>
          <a:bodyPr spcFirstLastPara="1" wrap="square" lIns="91425" tIns="91425" rIns="91425" bIns="91425" anchor="ctr" anchorCtr="0">
            <a:noAutofit/>
          </a:bodyPr>
          <a:lstStyle>
            <a:lvl1pPr lvl="0" algn="ctr">
              <a:spcBef>
                <a:spcPts val="0"/>
              </a:spcBef>
              <a:spcAft>
                <a:spcPts val="0"/>
              </a:spcAft>
              <a:buClr>
                <a:schemeClr val="lt1"/>
              </a:buClr>
              <a:buSzPts val="1000"/>
              <a:buNone/>
              <a:defRPr sz="1200" b="1">
                <a:solidFill>
                  <a:schemeClr val="lt1"/>
                </a:solidFill>
              </a:defRPr>
            </a:lvl1pPr>
            <a:lvl2pPr lvl="1">
              <a:spcBef>
                <a:spcPts val="0"/>
              </a:spcBef>
              <a:spcAft>
                <a:spcPts val="0"/>
              </a:spcAft>
              <a:buClr>
                <a:schemeClr val="lt1"/>
              </a:buClr>
              <a:buSzPts val="1200"/>
              <a:buNone/>
              <a:defRPr sz="1200" b="1">
                <a:solidFill>
                  <a:schemeClr val="lt1"/>
                </a:solidFill>
              </a:defRPr>
            </a:lvl2pPr>
            <a:lvl3pPr lvl="2">
              <a:spcBef>
                <a:spcPts val="0"/>
              </a:spcBef>
              <a:spcAft>
                <a:spcPts val="0"/>
              </a:spcAft>
              <a:buClr>
                <a:schemeClr val="lt1"/>
              </a:buClr>
              <a:buSzPts val="1000"/>
              <a:buNone/>
              <a:defRPr sz="1200" b="1">
                <a:solidFill>
                  <a:schemeClr val="lt1"/>
                </a:solidFill>
              </a:defRPr>
            </a:lvl3pPr>
            <a:lvl4pPr lvl="3">
              <a:spcBef>
                <a:spcPts val="0"/>
              </a:spcBef>
              <a:spcAft>
                <a:spcPts val="0"/>
              </a:spcAft>
              <a:buClr>
                <a:schemeClr val="lt1"/>
              </a:buClr>
              <a:buSzPts val="1200"/>
              <a:buNone/>
              <a:defRPr sz="1200" b="1">
                <a:solidFill>
                  <a:schemeClr val="lt1"/>
                </a:solidFill>
              </a:defRPr>
            </a:lvl4pPr>
            <a:lvl5pPr lvl="4">
              <a:spcBef>
                <a:spcPts val="0"/>
              </a:spcBef>
              <a:spcAft>
                <a:spcPts val="0"/>
              </a:spcAft>
              <a:buClr>
                <a:schemeClr val="lt1"/>
              </a:buClr>
              <a:buSzPts val="1000"/>
              <a:buNone/>
              <a:defRPr sz="1200" b="1">
                <a:solidFill>
                  <a:schemeClr val="lt1"/>
                </a:solidFill>
              </a:defRPr>
            </a:lvl5pPr>
            <a:lvl6pPr lvl="5">
              <a:spcBef>
                <a:spcPts val="0"/>
              </a:spcBef>
              <a:spcAft>
                <a:spcPts val="0"/>
              </a:spcAft>
              <a:buClr>
                <a:schemeClr val="lt1"/>
              </a:buClr>
              <a:buSzPts val="1200"/>
              <a:buNone/>
              <a:defRPr sz="1200" b="1">
                <a:solidFill>
                  <a:schemeClr val="lt1"/>
                </a:solidFill>
              </a:defRPr>
            </a:lvl6pPr>
            <a:lvl7pPr lvl="6">
              <a:spcBef>
                <a:spcPts val="0"/>
              </a:spcBef>
              <a:spcAft>
                <a:spcPts val="0"/>
              </a:spcAft>
              <a:buClr>
                <a:schemeClr val="lt1"/>
              </a:buClr>
              <a:buSzPts val="1000"/>
              <a:buNone/>
              <a:defRPr sz="1200" b="1">
                <a:solidFill>
                  <a:schemeClr val="lt1"/>
                </a:solidFill>
              </a:defRPr>
            </a:lvl7pPr>
            <a:lvl8pPr lvl="7">
              <a:spcBef>
                <a:spcPts val="0"/>
              </a:spcBef>
              <a:spcAft>
                <a:spcPts val="0"/>
              </a:spcAft>
              <a:buClr>
                <a:schemeClr val="lt1"/>
              </a:buClr>
              <a:buSzPts val="1200"/>
              <a:buNone/>
              <a:defRPr sz="1200" b="1">
                <a:solidFill>
                  <a:schemeClr val="lt1"/>
                </a:solidFill>
              </a:defRPr>
            </a:lvl8pPr>
            <a:lvl9pPr lvl="8">
              <a:spcBef>
                <a:spcPts val="0"/>
              </a:spcBef>
              <a:spcAft>
                <a:spcPts val="0"/>
              </a:spcAft>
              <a:buClr>
                <a:schemeClr val="lt1"/>
              </a:buClr>
              <a:buSzPts val="1000"/>
              <a:buNone/>
              <a:defRPr sz="1200" b="1">
                <a:solidFill>
                  <a:schemeClr val="lt1"/>
                </a:solidFill>
              </a:defRPr>
            </a:lvl9pPr>
          </a:lstStyle>
          <a:p>
            <a:endParaRPr/>
          </a:p>
        </p:txBody>
      </p:sp>
      <p:sp>
        <p:nvSpPr>
          <p:cNvPr id="70" name="Google Shape;70;p5"/>
          <p:cNvSpPr txBox="1">
            <a:spLocks noGrp="1"/>
          </p:cNvSpPr>
          <p:nvPr>
            <p:ph type="subTitle" idx="3"/>
          </p:nvPr>
        </p:nvSpPr>
        <p:spPr>
          <a:xfrm>
            <a:off x="4886375" y="893700"/>
            <a:ext cx="3867300" cy="267300"/>
          </a:xfrm>
          <a:prstGeom prst="rect">
            <a:avLst/>
          </a:prstGeom>
          <a:solidFill>
            <a:srgbClr val="F5B21A"/>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rtl="0">
              <a:spcBef>
                <a:spcPts val="0"/>
              </a:spcBef>
              <a:spcAft>
                <a:spcPts val="0"/>
              </a:spcAft>
              <a:buClr>
                <a:schemeClr val="lt1"/>
              </a:buClr>
              <a:buSzPts val="1200"/>
              <a:buNone/>
              <a:defRPr sz="1200" b="1">
                <a:solidFill>
                  <a:schemeClr val="lt1"/>
                </a:solidFill>
              </a:defRPr>
            </a:lvl2pPr>
            <a:lvl3pPr lvl="2" rtl="0">
              <a:spcBef>
                <a:spcPts val="0"/>
              </a:spcBef>
              <a:spcAft>
                <a:spcPts val="0"/>
              </a:spcAft>
              <a:buClr>
                <a:schemeClr val="lt1"/>
              </a:buClr>
              <a:buSzPts val="1000"/>
              <a:buNone/>
              <a:defRPr sz="1200" b="1">
                <a:solidFill>
                  <a:schemeClr val="lt1"/>
                </a:solidFill>
              </a:defRPr>
            </a:lvl3pPr>
            <a:lvl4pPr lvl="3" rtl="0">
              <a:spcBef>
                <a:spcPts val="0"/>
              </a:spcBef>
              <a:spcAft>
                <a:spcPts val="0"/>
              </a:spcAft>
              <a:buClr>
                <a:schemeClr val="lt1"/>
              </a:buClr>
              <a:buSzPts val="1200"/>
              <a:buNone/>
              <a:defRPr sz="1200" b="1">
                <a:solidFill>
                  <a:schemeClr val="lt1"/>
                </a:solidFill>
              </a:defRPr>
            </a:lvl4pPr>
            <a:lvl5pPr lvl="4" rtl="0">
              <a:spcBef>
                <a:spcPts val="0"/>
              </a:spcBef>
              <a:spcAft>
                <a:spcPts val="0"/>
              </a:spcAft>
              <a:buClr>
                <a:schemeClr val="lt1"/>
              </a:buClr>
              <a:buSzPts val="1000"/>
              <a:buNone/>
              <a:defRPr sz="1200" b="1">
                <a:solidFill>
                  <a:schemeClr val="lt1"/>
                </a:solidFill>
              </a:defRPr>
            </a:lvl5pPr>
            <a:lvl6pPr lvl="5" rtl="0">
              <a:spcBef>
                <a:spcPts val="0"/>
              </a:spcBef>
              <a:spcAft>
                <a:spcPts val="0"/>
              </a:spcAft>
              <a:buClr>
                <a:schemeClr val="lt1"/>
              </a:buClr>
              <a:buSzPts val="1200"/>
              <a:buNone/>
              <a:defRPr sz="1200" b="1">
                <a:solidFill>
                  <a:schemeClr val="lt1"/>
                </a:solidFill>
              </a:defRPr>
            </a:lvl6pPr>
            <a:lvl7pPr lvl="6" rtl="0">
              <a:spcBef>
                <a:spcPts val="0"/>
              </a:spcBef>
              <a:spcAft>
                <a:spcPts val="0"/>
              </a:spcAft>
              <a:buClr>
                <a:schemeClr val="lt1"/>
              </a:buClr>
              <a:buSzPts val="1000"/>
              <a:buNone/>
              <a:defRPr sz="1200" b="1">
                <a:solidFill>
                  <a:schemeClr val="lt1"/>
                </a:solidFill>
              </a:defRPr>
            </a:lvl7pPr>
            <a:lvl8pPr lvl="7" rtl="0">
              <a:spcBef>
                <a:spcPts val="0"/>
              </a:spcBef>
              <a:spcAft>
                <a:spcPts val="0"/>
              </a:spcAft>
              <a:buClr>
                <a:schemeClr val="lt1"/>
              </a:buClr>
              <a:buSzPts val="1200"/>
              <a:buNone/>
              <a:defRPr sz="1200" b="1">
                <a:solidFill>
                  <a:schemeClr val="lt1"/>
                </a:solidFill>
              </a:defRPr>
            </a:lvl8pPr>
            <a:lvl9pPr lvl="8" rtl="0">
              <a:spcBef>
                <a:spcPts val="0"/>
              </a:spcBef>
              <a:spcAft>
                <a:spcPts val="0"/>
              </a:spcAft>
              <a:buClr>
                <a:schemeClr val="lt1"/>
              </a:buClr>
              <a:buSzPts val="1000"/>
              <a:buNone/>
              <a:defRPr sz="1200" b="1">
                <a:solidFill>
                  <a:schemeClr val="lt1"/>
                </a:solidFill>
              </a:defRPr>
            </a:lvl9pPr>
          </a:lstStyle>
          <a:p>
            <a:endParaRPr/>
          </a:p>
        </p:txBody>
      </p:sp>
      <p:sp>
        <p:nvSpPr>
          <p:cNvPr id="71" name="Google Shape;71;p5"/>
          <p:cNvSpPr txBox="1">
            <a:spLocks noGrp="1"/>
          </p:cNvSpPr>
          <p:nvPr>
            <p:ph type="subTitle" idx="4"/>
          </p:nvPr>
        </p:nvSpPr>
        <p:spPr>
          <a:xfrm>
            <a:off x="385450" y="3697200"/>
            <a:ext cx="3867300" cy="267300"/>
          </a:xfrm>
          <a:prstGeom prst="rect">
            <a:avLst/>
          </a:prstGeom>
          <a:solidFill>
            <a:srgbClr val="00AF87"/>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rtl="0">
              <a:spcBef>
                <a:spcPts val="0"/>
              </a:spcBef>
              <a:spcAft>
                <a:spcPts val="0"/>
              </a:spcAft>
              <a:buClr>
                <a:schemeClr val="lt1"/>
              </a:buClr>
              <a:buSzPts val="1200"/>
              <a:buNone/>
              <a:defRPr sz="1200" b="1">
                <a:solidFill>
                  <a:schemeClr val="lt1"/>
                </a:solidFill>
              </a:defRPr>
            </a:lvl2pPr>
            <a:lvl3pPr lvl="2" rtl="0">
              <a:spcBef>
                <a:spcPts val="0"/>
              </a:spcBef>
              <a:spcAft>
                <a:spcPts val="0"/>
              </a:spcAft>
              <a:buClr>
                <a:schemeClr val="lt1"/>
              </a:buClr>
              <a:buSzPts val="1000"/>
              <a:buNone/>
              <a:defRPr sz="1200" b="1">
                <a:solidFill>
                  <a:schemeClr val="lt1"/>
                </a:solidFill>
              </a:defRPr>
            </a:lvl3pPr>
            <a:lvl4pPr lvl="3" rtl="0">
              <a:spcBef>
                <a:spcPts val="0"/>
              </a:spcBef>
              <a:spcAft>
                <a:spcPts val="0"/>
              </a:spcAft>
              <a:buClr>
                <a:schemeClr val="lt1"/>
              </a:buClr>
              <a:buSzPts val="1200"/>
              <a:buNone/>
              <a:defRPr sz="1200" b="1">
                <a:solidFill>
                  <a:schemeClr val="lt1"/>
                </a:solidFill>
              </a:defRPr>
            </a:lvl4pPr>
            <a:lvl5pPr lvl="4" rtl="0">
              <a:spcBef>
                <a:spcPts val="0"/>
              </a:spcBef>
              <a:spcAft>
                <a:spcPts val="0"/>
              </a:spcAft>
              <a:buClr>
                <a:schemeClr val="lt1"/>
              </a:buClr>
              <a:buSzPts val="1000"/>
              <a:buNone/>
              <a:defRPr sz="1200" b="1">
                <a:solidFill>
                  <a:schemeClr val="lt1"/>
                </a:solidFill>
              </a:defRPr>
            </a:lvl5pPr>
            <a:lvl6pPr lvl="5" rtl="0">
              <a:spcBef>
                <a:spcPts val="0"/>
              </a:spcBef>
              <a:spcAft>
                <a:spcPts val="0"/>
              </a:spcAft>
              <a:buClr>
                <a:schemeClr val="lt1"/>
              </a:buClr>
              <a:buSzPts val="1200"/>
              <a:buNone/>
              <a:defRPr sz="1200" b="1">
                <a:solidFill>
                  <a:schemeClr val="lt1"/>
                </a:solidFill>
              </a:defRPr>
            </a:lvl6pPr>
            <a:lvl7pPr lvl="6" rtl="0">
              <a:spcBef>
                <a:spcPts val="0"/>
              </a:spcBef>
              <a:spcAft>
                <a:spcPts val="0"/>
              </a:spcAft>
              <a:buClr>
                <a:schemeClr val="lt1"/>
              </a:buClr>
              <a:buSzPts val="1000"/>
              <a:buNone/>
              <a:defRPr sz="1200" b="1">
                <a:solidFill>
                  <a:schemeClr val="lt1"/>
                </a:solidFill>
              </a:defRPr>
            </a:lvl7pPr>
            <a:lvl8pPr lvl="7" rtl="0">
              <a:spcBef>
                <a:spcPts val="0"/>
              </a:spcBef>
              <a:spcAft>
                <a:spcPts val="0"/>
              </a:spcAft>
              <a:buClr>
                <a:schemeClr val="lt1"/>
              </a:buClr>
              <a:buSzPts val="1200"/>
              <a:buNone/>
              <a:defRPr sz="1200" b="1">
                <a:solidFill>
                  <a:schemeClr val="lt1"/>
                </a:solidFill>
              </a:defRPr>
            </a:lvl8pPr>
            <a:lvl9pPr lvl="8" rtl="0">
              <a:spcBef>
                <a:spcPts val="0"/>
              </a:spcBef>
              <a:spcAft>
                <a:spcPts val="0"/>
              </a:spcAft>
              <a:buClr>
                <a:schemeClr val="lt1"/>
              </a:buClr>
              <a:buSzPts val="1000"/>
              <a:buNone/>
              <a:defRPr sz="1200" b="1">
                <a:solidFill>
                  <a:schemeClr val="lt1"/>
                </a:solidFill>
              </a:defRPr>
            </a:lvl9pPr>
          </a:lstStyle>
          <a:p>
            <a:endParaRPr/>
          </a:p>
        </p:txBody>
      </p:sp>
      <p:sp>
        <p:nvSpPr>
          <p:cNvPr id="72" name="Google Shape;72;p5"/>
          <p:cNvSpPr txBox="1">
            <a:spLocks noGrp="1"/>
          </p:cNvSpPr>
          <p:nvPr>
            <p:ph type="subTitle" idx="5"/>
          </p:nvPr>
        </p:nvSpPr>
        <p:spPr>
          <a:xfrm>
            <a:off x="4886375" y="3697200"/>
            <a:ext cx="3867300" cy="266400"/>
          </a:xfrm>
          <a:prstGeom prst="rect">
            <a:avLst/>
          </a:prstGeom>
          <a:solidFill>
            <a:srgbClr val="2770C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algn="ctr" rtl="0">
              <a:spcBef>
                <a:spcPts val="0"/>
              </a:spcBef>
              <a:spcAft>
                <a:spcPts val="0"/>
              </a:spcAft>
              <a:buClr>
                <a:schemeClr val="lt1"/>
              </a:buClr>
              <a:buSzPts val="1200"/>
              <a:buNone/>
              <a:defRPr sz="1200" b="1">
                <a:solidFill>
                  <a:schemeClr val="lt1"/>
                </a:solidFill>
              </a:defRPr>
            </a:lvl2pPr>
            <a:lvl3pPr lvl="2" algn="ctr" rtl="0">
              <a:spcBef>
                <a:spcPts val="0"/>
              </a:spcBef>
              <a:spcAft>
                <a:spcPts val="0"/>
              </a:spcAft>
              <a:buClr>
                <a:schemeClr val="lt1"/>
              </a:buClr>
              <a:buSzPts val="1000"/>
              <a:buNone/>
              <a:defRPr sz="1200" b="1">
                <a:solidFill>
                  <a:schemeClr val="lt1"/>
                </a:solidFill>
              </a:defRPr>
            </a:lvl3pPr>
            <a:lvl4pPr lvl="3" algn="ctr" rtl="0">
              <a:spcBef>
                <a:spcPts val="0"/>
              </a:spcBef>
              <a:spcAft>
                <a:spcPts val="0"/>
              </a:spcAft>
              <a:buClr>
                <a:schemeClr val="lt1"/>
              </a:buClr>
              <a:buSzPts val="1200"/>
              <a:buNone/>
              <a:defRPr sz="1200" b="1">
                <a:solidFill>
                  <a:schemeClr val="lt1"/>
                </a:solidFill>
              </a:defRPr>
            </a:lvl4pPr>
            <a:lvl5pPr lvl="4" algn="ctr" rtl="0">
              <a:spcBef>
                <a:spcPts val="0"/>
              </a:spcBef>
              <a:spcAft>
                <a:spcPts val="0"/>
              </a:spcAft>
              <a:buClr>
                <a:schemeClr val="lt1"/>
              </a:buClr>
              <a:buSzPts val="1000"/>
              <a:buNone/>
              <a:defRPr sz="1200" b="1">
                <a:solidFill>
                  <a:schemeClr val="lt1"/>
                </a:solidFill>
              </a:defRPr>
            </a:lvl5pPr>
            <a:lvl6pPr lvl="5" algn="ctr" rtl="0">
              <a:spcBef>
                <a:spcPts val="0"/>
              </a:spcBef>
              <a:spcAft>
                <a:spcPts val="0"/>
              </a:spcAft>
              <a:buClr>
                <a:schemeClr val="lt1"/>
              </a:buClr>
              <a:buSzPts val="1200"/>
              <a:buNone/>
              <a:defRPr sz="1200" b="1">
                <a:solidFill>
                  <a:schemeClr val="lt1"/>
                </a:solidFill>
              </a:defRPr>
            </a:lvl6pPr>
            <a:lvl7pPr lvl="6" algn="ctr" rtl="0">
              <a:spcBef>
                <a:spcPts val="0"/>
              </a:spcBef>
              <a:spcAft>
                <a:spcPts val="0"/>
              </a:spcAft>
              <a:buClr>
                <a:schemeClr val="lt1"/>
              </a:buClr>
              <a:buSzPts val="1000"/>
              <a:buNone/>
              <a:defRPr sz="1200" b="1">
                <a:solidFill>
                  <a:schemeClr val="lt1"/>
                </a:solidFill>
              </a:defRPr>
            </a:lvl7pPr>
            <a:lvl8pPr lvl="7" algn="ctr" rtl="0">
              <a:spcBef>
                <a:spcPts val="0"/>
              </a:spcBef>
              <a:spcAft>
                <a:spcPts val="0"/>
              </a:spcAft>
              <a:buClr>
                <a:schemeClr val="lt1"/>
              </a:buClr>
              <a:buSzPts val="1200"/>
              <a:buNone/>
              <a:defRPr sz="1200" b="1">
                <a:solidFill>
                  <a:schemeClr val="lt1"/>
                </a:solidFill>
              </a:defRPr>
            </a:lvl8pPr>
            <a:lvl9pPr lvl="8" algn="ctr" rtl="0">
              <a:spcBef>
                <a:spcPts val="0"/>
              </a:spcBef>
              <a:spcAft>
                <a:spcPts val="0"/>
              </a:spcAft>
              <a:buClr>
                <a:schemeClr val="lt1"/>
              </a:buClr>
              <a:buSzPts val="1000"/>
              <a:buNone/>
              <a:defRPr sz="1200" b="1">
                <a:solidFill>
                  <a:schemeClr val="lt1"/>
                </a:solidFill>
              </a:defRPr>
            </a:lvl9pPr>
          </a:lstStyle>
          <a:p>
            <a:endParaRPr/>
          </a:p>
        </p:txBody>
      </p:sp>
      <p:sp>
        <p:nvSpPr>
          <p:cNvPr id="73" name="Google Shape;73;p5"/>
          <p:cNvSpPr txBox="1">
            <a:spLocks noGrp="1"/>
          </p:cNvSpPr>
          <p:nvPr>
            <p:ph type="subTitle" idx="6"/>
          </p:nvPr>
        </p:nvSpPr>
        <p:spPr>
          <a:xfrm>
            <a:off x="3590975" y="2646025"/>
            <a:ext cx="1948500" cy="267300"/>
          </a:xfrm>
          <a:prstGeom prst="rect">
            <a:avLst/>
          </a:prstGeom>
          <a:solidFill>
            <a:srgbClr val="28327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000"/>
              <a:buNone/>
              <a:defRPr sz="1200" b="1">
                <a:solidFill>
                  <a:schemeClr val="lt1"/>
                </a:solidFill>
              </a:defRPr>
            </a:lvl1pPr>
            <a:lvl2pPr lvl="1" rtl="0">
              <a:spcBef>
                <a:spcPts val="0"/>
              </a:spcBef>
              <a:spcAft>
                <a:spcPts val="0"/>
              </a:spcAft>
              <a:buClr>
                <a:schemeClr val="lt1"/>
              </a:buClr>
              <a:buSzPts val="1200"/>
              <a:buNone/>
              <a:defRPr sz="1200" b="1">
                <a:solidFill>
                  <a:schemeClr val="lt1"/>
                </a:solidFill>
              </a:defRPr>
            </a:lvl2pPr>
            <a:lvl3pPr lvl="2" rtl="0">
              <a:spcBef>
                <a:spcPts val="0"/>
              </a:spcBef>
              <a:spcAft>
                <a:spcPts val="0"/>
              </a:spcAft>
              <a:buClr>
                <a:schemeClr val="lt1"/>
              </a:buClr>
              <a:buSzPts val="1000"/>
              <a:buNone/>
              <a:defRPr sz="1200" b="1">
                <a:solidFill>
                  <a:schemeClr val="lt1"/>
                </a:solidFill>
              </a:defRPr>
            </a:lvl3pPr>
            <a:lvl4pPr lvl="3" rtl="0">
              <a:spcBef>
                <a:spcPts val="0"/>
              </a:spcBef>
              <a:spcAft>
                <a:spcPts val="0"/>
              </a:spcAft>
              <a:buClr>
                <a:schemeClr val="lt1"/>
              </a:buClr>
              <a:buSzPts val="1200"/>
              <a:buNone/>
              <a:defRPr sz="1200" b="1">
                <a:solidFill>
                  <a:schemeClr val="lt1"/>
                </a:solidFill>
              </a:defRPr>
            </a:lvl4pPr>
            <a:lvl5pPr lvl="4" rtl="0">
              <a:spcBef>
                <a:spcPts val="0"/>
              </a:spcBef>
              <a:spcAft>
                <a:spcPts val="0"/>
              </a:spcAft>
              <a:buClr>
                <a:schemeClr val="lt1"/>
              </a:buClr>
              <a:buSzPts val="1000"/>
              <a:buNone/>
              <a:defRPr sz="1200" b="1">
                <a:solidFill>
                  <a:schemeClr val="lt1"/>
                </a:solidFill>
              </a:defRPr>
            </a:lvl5pPr>
            <a:lvl6pPr lvl="5" rtl="0">
              <a:spcBef>
                <a:spcPts val="0"/>
              </a:spcBef>
              <a:spcAft>
                <a:spcPts val="0"/>
              </a:spcAft>
              <a:buClr>
                <a:schemeClr val="lt1"/>
              </a:buClr>
              <a:buSzPts val="1200"/>
              <a:buNone/>
              <a:defRPr sz="1200" b="1">
                <a:solidFill>
                  <a:schemeClr val="lt1"/>
                </a:solidFill>
              </a:defRPr>
            </a:lvl6pPr>
            <a:lvl7pPr lvl="6" rtl="0">
              <a:spcBef>
                <a:spcPts val="0"/>
              </a:spcBef>
              <a:spcAft>
                <a:spcPts val="0"/>
              </a:spcAft>
              <a:buClr>
                <a:schemeClr val="lt1"/>
              </a:buClr>
              <a:buSzPts val="1000"/>
              <a:buNone/>
              <a:defRPr sz="1200" b="1">
                <a:solidFill>
                  <a:schemeClr val="lt1"/>
                </a:solidFill>
              </a:defRPr>
            </a:lvl7pPr>
            <a:lvl8pPr lvl="7" rtl="0">
              <a:spcBef>
                <a:spcPts val="0"/>
              </a:spcBef>
              <a:spcAft>
                <a:spcPts val="0"/>
              </a:spcAft>
              <a:buClr>
                <a:schemeClr val="lt1"/>
              </a:buClr>
              <a:buSzPts val="1200"/>
              <a:buNone/>
              <a:defRPr sz="1200" b="1">
                <a:solidFill>
                  <a:schemeClr val="lt1"/>
                </a:solidFill>
              </a:defRPr>
            </a:lvl8pPr>
            <a:lvl9pPr lvl="8" rtl="0">
              <a:spcBef>
                <a:spcPts val="0"/>
              </a:spcBef>
              <a:spcAft>
                <a:spcPts val="0"/>
              </a:spcAft>
              <a:buClr>
                <a:schemeClr val="lt1"/>
              </a:buClr>
              <a:buSzPts val="1000"/>
              <a:buNone/>
              <a:defRPr sz="1200" b="1">
                <a:solidFill>
                  <a:schemeClr val="lt1"/>
                </a:solidFill>
              </a:defRPr>
            </a:lvl9pPr>
          </a:lstStyle>
          <a:p>
            <a:endParaRPr/>
          </a:p>
        </p:txBody>
      </p:sp>
      <p:sp>
        <p:nvSpPr>
          <p:cNvPr id="74" name="Google Shape;74;p5"/>
          <p:cNvSpPr txBox="1">
            <a:spLocks noGrp="1"/>
          </p:cNvSpPr>
          <p:nvPr>
            <p:ph type="body" idx="7"/>
          </p:nvPr>
        </p:nvSpPr>
        <p:spPr>
          <a:xfrm>
            <a:off x="394600" y="1204300"/>
            <a:ext cx="3867300" cy="1309800"/>
          </a:xfrm>
          <a:prstGeom prst="rect">
            <a:avLst/>
          </a:prstGeom>
        </p:spPr>
        <p:txBody>
          <a:bodyPr spcFirstLastPara="1" wrap="square" lIns="91425" tIns="91425" rIns="91425" bIns="91425" anchor="t" anchorCtr="0">
            <a:normAutofit/>
          </a:bodyPr>
          <a:lstStyle>
            <a:lvl1pPr marL="457200" lvl="0"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1pPr>
            <a:lvl2pPr marL="914400" lvl="1"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3pPr>
            <a:lvl4pPr marL="1828800" lvl="3"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5pPr>
            <a:lvl6pPr marL="2743200" lvl="5"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7pPr>
            <a:lvl8pPr marL="3657600" lvl="7"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9pPr>
          </a:lstStyle>
          <a:p>
            <a:endParaRPr/>
          </a:p>
        </p:txBody>
      </p:sp>
      <p:sp>
        <p:nvSpPr>
          <p:cNvPr id="75" name="Google Shape;75;p5"/>
          <p:cNvSpPr txBox="1">
            <a:spLocks noGrp="1"/>
          </p:cNvSpPr>
          <p:nvPr>
            <p:ph type="body" idx="8"/>
          </p:nvPr>
        </p:nvSpPr>
        <p:spPr>
          <a:xfrm>
            <a:off x="4894275" y="1206000"/>
            <a:ext cx="3867300" cy="1296000"/>
          </a:xfrm>
          <a:prstGeom prst="rect">
            <a:avLst/>
          </a:prstGeom>
        </p:spPr>
        <p:txBody>
          <a:bodyPr spcFirstLastPara="1" wrap="square" lIns="91425" tIns="91425" rIns="91425" bIns="91425" anchor="t" anchorCtr="0">
            <a:normAutofit/>
          </a:bodyPr>
          <a:lstStyle>
            <a:lvl1pPr marL="457200" lvl="0"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1pPr>
            <a:lvl2pPr marL="914400" lvl="1"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3pPr>
            <a:lvl4pPr marL="1828800" lvl="3"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5pPr>
            <a:lvl6pPr marL="2743200" lvl="5"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7pPr>
            <a:lvl8pPr marL="3657600" lvl="7"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73050">
              <a:spcBef>
                <a:spcPts val="0"/>
              </a:spcBef>
              <a:spcAft>
                <a:spcPts val="0"/>
              </a:spcAft>
              <a:buSzPts val="700"/>
              <a:buFont typeface="Nunito Sans Light"/>
              <a:buChar char="☐"/>
              <a:defRPr sz="900">
                <a:latin typeface="Nunito Sans Light"/>
                <a:ea typeface="Nunito Sans Light"/>
                <a:cs typeface="Nunito Sans Light"/>
                <a:sym typeface="Nunito Sans Light"/>
              </a:defRPr>
            </a:lvl9pPr>
          </a:lstStyle>
          <a:p>
            <a:endParaRPr/>
          </a:p>
        </p:txBody>
      </p:sp>
      <p:sp>
        <p:nvSpPr>
          <p:cNvPr id="76" name="Google Shape;76;p5"/>
          <p:cNvSpPr txBox="1">
            <a:spLocks noGrp="1"/>
          </p:cNvSpPr>
          <p:nvPr>
            <p:ph type="body" idx="9"/>
          </p:nvPr>
        </p:nvSpPr>
        <p:spPr>
          <a:xfrm>
            <a:off x="3589200" y="2913325"/>
            <a:ext cx="1948500" cy="570300"/>
          </a:xfrm>
          <a:prstGeom prst="rect">
            <a:avLst/>
          </a:prstGeom>
          <a:solidFill>
            <a:srgbClr val="283272"/>
          </a:solidFill>
        </p:spPr>
        <p:txBody>
          <a:bodyPr spcFirstLastPara="1" wrap="square" lIns="91425" tIns="91425" rIns="91425" bIns="91425" anchor="t" anchorCtr="0">
            <a:normAutofit/>
          </a:bodyPr>
          <a:lstStyle>
            <a:lvl1pPr marL="457200" lvl="0"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1pPr>
            <a:lvl2pPr marL="914400" lvl="1"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2pPr>
            <a:lvl3pPr marL="1371600" lvl="2"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3pPr>
            <a:lvl4pPr marL="1828800" lvl="3"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4pPr>
            <a:lvl5pPr marL="2286000" lvl="4"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5pPr>
            <a:lvl6pPr marL="2743200" lvl="5"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6pPr>
            <a:lvl7pPr marL="3200400" lvl="6"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7pPr>
            <a:lvl8pPr marL="3657600" lvl="7" indent="-279400">
              <a:spcBef>
                <a:spcPts val="0"/>
              </a:spcBef>
              <a:spcAft>
                <a:spcPts val="0"/>
              </a:spcAft>
              <a:buClr>
                <a:schemeClr val="lt1"/>
              </a:buClr>
              <a:buSzPts val="800"/>
              <a:buFont typeface="Nunito Sans Light"/>
              <a:buChar char="■"/>
              <a:defRPr sz="800">
                <a:solidFill>
                  <a:schemeClr val="lt1"/>
                </a:solidFill>
                <a:latin typeface="Nunito Sans Light"/>
                <a:ea typeface="Nunito Sans Light"/>
                <a:cs typeface="Nunito Sans Light"/>
                <a:sym typeface="Nunito Sans Light"/>
              </a:defRPr>
            </a:lvl8pPr>
            <a:lvl9pPr marL="4114800" lvl="8" indent="-266700">
              <a:spcBef>
                <a:spcPts val="0"/>
              </a:spcBef>
              <a:spcAft>
                <a:spcPts val="0"/>
              </a:spcAft>
              <a:buClr>
                <a:schemeClr val="lt1"/>
              </a:buClr>
              <a:buSzPts val="600"/>
              <a:buFont typeface="Nunito Sans Light"/>
              <a:buChar char="☐"/>
              <a:defRPr sz="800">
                <a:solidFill>
                  <a:schemeClr val="lt1"/>
                </a:solidFill>
                <a:latin typeface="Nunito Sans Light"/>
                <a:ea typeface="Nunito Sans Light"/>
                <a:cs typeface="Nunito Sans Light"/>
                <a:sym typeface="Nunito Sans Light"/>
              </a:defRPr>
            </a:lvl9pPr>
          </a:lstStyle>
          <a:p>
            <a:endParaRPr/>
          </a:p>
        </p:txBody>
      </p:sp>
      <p:sp>
        <p:nvSpPr>
          <p:cNvPr id="77" name="Google Shape;77;p5"/>
          <p:cNvSpPr txBox="1">
            <a:spLocks noGrp="1"/>
          </p:cNvSpPr>
          <p:nvPr>
            <p:ph type="body" idx="13"/>
          </p:nvPr>
        </p:nvSpPr>
        <p:spPr>
          <a:xfrm>
            <a:off x="401500" y="4008200"/>
            <a:ext cx="3835200" cy="754500"/>
          </a:xfrm>
          <a:prstGeom prst="rect">
            <a:avLst/>
          </a:prstGeom>
        </p:spPr>
        <p:txBody>
          <a:bodyPr spcFirstLastPara="1" wrap="square" lIns="91425" tIns="91425" rIns="91425" bIns="91425" anchor="t" anchorCtr="0">
            <a:normAutofit/>
          </a:bodyPr>
          <a:lstStyle>
            <a:lvl1pPr marL="457200" lvl="0"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1pPr>
            <a:lvl2pPr marL="914400" lvl="1"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3pPr>
            <a:lvl4pPr marL="1828800" lvl="3"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5pPr>
            <a:lvl6pPr marL="2743200" lvl="5"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7pPr>
            <a:lvl8pPr marL="3657600" lvl="7"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85750">
              <a:spcBef>
                <a:spcPts val="0"/>
              </a:spcBef>
              <a:spcAft>
                <a:spcPts val="0"/>
              </a:spcAft>
              <a:buSzPts val="900"/>
              <a:buFont typeface="Nunito Sans Light"/>
              <a:buChar char="☐"/>
              <a:defRPr sz="900">
                <a:latin typeface="Nunito Sans Light"/>
                <a:ea typeface="Nunito Sans Light"/>
                <a:cs typeface="Nunito Sans Light"/>
                <a:sym typeface="Nunito Sans Light"/>
              </a:defRPr>
            </a:lvl9pPr>
          </a:lstStyle>
          <a:p>
            <a:endParaRPr/>
          </a:p>
        </p:txBody>
      </p:sp>
      <p:sp>
        <p:nvSpPr>
          <p:cNvPr id="78" name="Google Shape;78;p5"/>
          <p:cNvSpPr txBox="1">
            <a:spLocks noGrp="1"/>
          </p:cNvSpPr>
          <p:nvPr>
            <p:ph type="body" idx="14"/>
          </p:nvPr>
        </p:nvSpPr>
        <p:spPr>
          <a:xfrm>
            <a:off x="4897300" y="4008200"/>
            <a:ext cx="3835200" cy="754500"/>
          </a:xfrm>
          <a:prstGeom prst="rect">
            <a:avLst/>
          </a:prstGeom>
        </p:spPr>
        <p:txBody>
          <a:bodyPr spcFirstLastPara="1" wrap="square" lIns="91425" tIns="91425" rIns="91425" bIns="91425" anchor="t" anchorCtr="0">
            <a:normAutofit/>
          </a:bodyPr>
          <a:lstStyle>
            <a:lvl1pPr marL="457200" lvl="0"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1pPr>
            <a:lvl2pPr marL="914400" lvl="1"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2pPr>
            <a:lvl3pPr marL="1371600" lvl="2"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3pPr>
            <a:lvl4pPr marL="1828800" lvl="3"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4pPr>
            <a:lvl5pPr marL="2286000" lvl="4"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5pPr>
            <a:lvl6pPr marL="2743200" lvl="5"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6pPr>
            <a:lvl7pPr marL="3200400" lvl="6"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7pPr>
            <a:lvl8pPr marL="3657600" lvl="7"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8pPr>
            <a:lvl9pPr marL="4114800" lvl="8" indent="-285750" rtl="0">
              <a:spcBef>
                <a:spcPts val="0"/>
              </a:spcBef>
              <a:spcAft>
                <a:spcPts val="0"/>
              </a:spcAft>
              <a:buSzPts val="900"/>
              <a:buFont typeface="Nunito Sans Light"/>
              <a:buChar char="☐"/>
              <a:defRPr sz="900">
                <a:latin typeface="Nunito Sans Light"/>
                <a:ea typeface="Nunito Sans Light"/>
                <a:cs typeface="Nunito Sans Light"/>
                <a:sym typeface="Nunito Sans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Объект и три блока текста">
  <p:cSld name="CUSTOM_3">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1" name="Google Shape;81;p6"/>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grpSp>
        <p:nvGrpSpPr>
          <p:cNvPr id="82" name="Google Shape;82;p6"/>
          <p:cNvGrpSpPr/>
          <p:nvPr/>
        </p:nvGrpSpPr>
        <p:grpSpPr>
          <a:xfrm>
            <a:off x="388673" y="842400"/>
            <a:ext cx="244775" cy="250194"/>
            <a:chOff x="4639290" y="3315467"/>
            <a:chExt cx="546861" cy="541780"/>
          </a:xfrm>
        </p:grpSpPr>
        <p:sp>
          <p:nvSpPr>
            <p:cNvPr id="83" name="Google Shape;83;p6"/>
            <p:cNvSpPr/>
            <p:nvPr/>
          </p:nvSpPr>
          <p:spPr>
            <a:xfrm>
              <a:off x="4805063" y="3486322"/>
              <a:ext cx="221666" cy="16513"/>
            </a:xfrm>
            <a:custGeom>
              <a:avLst/>
              <a:gdLst/>
              <a:ahLst/>
              <a:cxnLst/>
              <a:rect l="l" t="t" r="r" b="b"/>
              <a:pathLst>
                <a:path w="221666" h="16513" extrusionOk="0">
                  <a:moveTo>
                    <a:pt x="8257" y="16514"/>
                  </a:moveTo>
                  <a:lnTo>
                    <a:pt x="213409" y="16514"/>
                  </a:lnTo>
                  <a:cubicBezTo>
                    <a:pt x="217855" y="16514"/>
                    <a:pt x="221666" y="12703"/>
                    <a:pt x="221666" y="8257"/>
                  </a:cubicBezTo>
                  <a:cubicBezTo>
                    <a:pt x="221666" y="3811"/>
                    <a:pt x="217855" y="0"/>
                    <a:pt x="213409" y="0"/>
                  </a:cubicBezTo>
                  <a:lnTo>
                    <a:pt x="8257" y="0"/>
                  </a:lnTo>
                  <a:cubicBezTo>
                    <a:pt x="3811" y="0"/>
                    <a:pt x="0" y="3811"/>
                    <a:pt x="0" y="8257"/>
                  </a:cubicBezTo>
                  <a:cubicBezTo>
                    <a:pt x="635"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4" name="Google Shape;84;p6"/>
            <p:cNvSpPr/>
            <p:nvPr/>
          </p:nvSpPr>
          <p:spPr>
            <a:xfrm>
              <a:off x="4739643" y="3486322"/>
              <a:ext cx="33027" cy="16513"/>
            </a:xfrm>
            <a:custGeom>
              <a:avLst/>
              <a:gdLst/>
              <a:ahLst/>
              <a:cxnLst/>
              <a:rect l="l" t="t" r="r" b="b"/>
              <a:pathLst>
                <a:path w="33027" h="16513" extrusionOk="0">
                  <a:moveTo>
                    <a:pt x="8257" y="16514"/>
                  </a:moveTo>
                  <a:lnTo>
                    <a:pt x="24771" y="16514"/>
                  </a:lnTo>
                  <a:cubicBezTo>
                    <a:pt x="29217" y="16514"/>
                    <a:pt x="33028" y="12703"/>
                    <a:pt x="33028" y="8257"/>
                  </a:cubicBezTo>
                  <a:cubicBezTo>
                    <a:pt x="33028" y="3811"/>
                    <a:pt x="29217" y="0"/>
                    <a:pt x="24771" y="0"/>
                  </a:cubicBezTo>
                  <a:lnTo>
                    <a:pt x="8257" y="0"/>
                  </a:lnTo>
                  <a:cubicBezTo>
                    <a:pt x="3811" y="0"/>
                    <a:pt x="0" y="3811"/>
                    <a:pt x="0" y="8257"/>
                  </a:cubicBezTo>
                  <a:cubicBezTo>
                    <a:pt x="0"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5" name="Google Shape;85;p6"/>
            <p:cNvSpPr/>
            <p:nvPr/>
          </p:nvSpPr>
          <p:spPr>
            <a:xfrm>
              <a:off x="4805063" y="3617797"/>
              <a:ext cx="122652" cy="16514"/>
            </a:xfrm>
            <a:custGeom>
              <a:avLst/>
              <a:gdLst/>
              <a:ahLst/>
              <a:cxnLst/>
              <a:rect l="l" t="t" r="r" b="b"/>
              <a:pathLst>
                <a:path w="122652" h="16514" extrusionOk="0">
                  <a:moveTo>
                    <a:pt x="114326" y="0"/>
                  </a:moveTo>
                  <a:lnTo>
                    <a:pt x="8257" y="0"/>
                  </a:lnTo>
                  <a:cubicBezTo>
                    <a:pt x="3811" y="0"/>
                    <a:pt x="0" y="3176"/>
                    <a:pt x="0" y="8257"/>
                  </a:cubicBezTo>
                  <a:cubicBezTo>
                    <a:pt x="0" y="12703"/>
                    <a:pt x="3811" y="16514"/>
                    <a:pt x="8257" y="16514"/>
                  </a:cubicBezTo>
                  <a:lnTo>
                    <a:pt x="114326" y="16514"/>
                  </a:lnTo>
                  <a:cubicBezTo>
                    <a:pt x="118773" y="16514"/>
                    <a:pt x="122583" y="12703"/>
                    <a:pt x="122583" y="8257"/>
                  </a:cubicBezTo>
                  <a:cubicBezTo>
                    <a:pt x="123219" y="3176"/>
                    <a:pt x="119408" y="0"/>
                    <a:pt x="114326"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6" name="Google Shape;86;p6"/>
            <p:cNvSpPr/>
            <p:nvPr/>
          </p:nvSpPr>
          <p:spPr>
            <a:xfrm>
              <a:off x="4739643" y="3617797"/>
              <a:ext cx="33027" cy="16514"/>
            </a:xfrm>
            <a:custGeom>
              <a:avLst/>
              <a:gdLst/>
              <a:ahLst/>
              <a:cxnLst/>
              <a:rect l="l" t="t" r="r" b="b"/>
              <a:pathLst>
                <a:path w="33027" h="16514" extrusionOk="0">
                  <a:moveTo>
                    <a:pt x="8257" y="16514"/>
                  </a:moveTo>
                  <a:lnTo>
                    <a:pt x="24771" y="16514"/>
                  </a:lnTo>
                  <a:cubicBezTo>
                    <a:pt x="29217" y="16514"/>
                    <a:pt x="33028" y="12703"/>
                    <a:pt x="33028" y="8257"/>
                  </a:cubicBezTo>
                  <a:cubicBezTo>
                    <a:pt x="33028" y="3811"/>
                    <a:pt x="29217" y="0"/>
                    <a:pt x="24771" y="0"/>
                  </a:cubicBezTo>
                  <a:lnTo>
                    <a:pt x="8257" y="0"/>
                  </a:lnTo>
                  <a:cubicBezTo>
                    <a:pt x="3811" y="0"/>
                    <a:pt x="0" y="3176"/>
                    <a:pt x="0" y="8257"/>
                  </a:cubicBezTo>
                  <a:cubicBezTo>
                    <a:pt x="0"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7" name="Google Shape;87;p6"/>
            <p:cNvSpPr/>
            <p:nvPr/>
          </p:nvSpPr>
          <p:spPr>
            <a:xfrm>
              <a:off x="4805063" y="3683217"/>
              <a:ext cx="122583" cy="16513"/>
            </a:xfrm>
            <a:custGeom>
              <a:avLst/>
              <a:gdLst/>
              <a:ahLst/>
              <a:cxnLst/>
              <a:rect l="l" t="t" r="r" b="b"/>
              <a:pathLst>
                <a:path w="122583" h="16513" extrusionOk="0">
                  <a:moveTo>
                    <a:pt x="114326" y="0"/>
                  </a:moveTo>
                  <a:lnTo>
                    <a:pt x="8257" y="0"/>
                  </a:lnTo>
                  <a:cubicBezTo>
                    <a:pt x="3811" y="0"/>
                    <a:pt x="0" y="3811"/>
                    <a:pt x="0" y="8257"/>
                  </a:cubicBezTo>
                  <a:cubicBezTo>
                    <a:pt x="0" y="12703"/>
                    <a:pt x="3811" y="16514"/>
                    <a:pt x="8257" y="16514"/>
                  </a:cubicBezTo>
                  <a:lnTo>
                    <a:pt x="114326" y="16514"/>
                  </a:lnTo>
                  <a:cubicBezTo>
                    <a:pt x="118773" y="16514"/>
                    <a:pt x="122583" y="12703"/>
                    <a:pt x="122583" y="8257"/>
                  </a:cubicBezTo>
                  <a:cubicBezTo>
                    <a:pt x="122583" y="3811"/>
                    <a:pt x="118773" y="0"/>
                    <a:pt x="114326"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8" name="Google Shape;88;p6"/>
            <p:cNvSpPr/>
            <p:nvPr/>
          </p:nvSpPr>
          <p:spPr>
            <a:xfrm>
              <a:off x="4739643" y="3683217"/>
              <a:ext cx="33027" cy="16513"/>
            </a:xfrm>
            <a:custGeom>
              <a:avLst/>
              <a:gdLst/>
              <a:ahLst/>
              <a:cxnLst/>
              <a:rect l="l" t="t" r="r" b="b"/>
              <a:pathLst>
                <a:path w="33027" h="16513" extrusionOk="0">
                  <a:moveTo>
                    <a:pt x="8257" y="16514"/>
                  </a:moveTo>
                  <a:lnTo>
                    <a:pt x="24771" y="16514"/>
                  </a:lnTo>
                  <a:cubicBezTo>
                    <a:pt x="29217" y="16514"/>
                    <a:pt x="33028" y="12703"/>
                    <a:pt x="33028" y="8257"/>
                  </a:cubicBezTo>
                  <a:cubicBezTo>
                    <a:pt x="33028" y="3811"/>
                    <a:pt x="29217" y="0"/>
                    <a:pt x="24771" y="0"/>
                  </a:cubicBezTo>
                  <a:lnTo>
                    <a:pt x="8257" y="0"/>
                  </a:lnTo>
                  <a:cubicBezTo>
                    <a:pt x="3811" y="0"/>
                    <a:pt x="0" y="3811"/>
                    <a:pt x="0" y="8257"/>
                  </a:cubicBezTo>
                  <a:cubicBezTo>
                    <a:pt x="0" y="13338"/>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89" name="Google Shape;89;p6"/>
            <p:cNvSpPr/>
            <p:nvPr/>
          </p:nvSpPr>
          <p:spPr>
            <a:xfrm>
              <a:off x="4739643" y="3552377"/>
              <a:ext cx="214044" cy="16514"/>
            </a:xfrm>
            <a:custGeom>
              <a:avLst/>
              <a:gdLst/>
              <a:ahLst/>
              <a:cxnLst/>
              <a:rect l="l" t="t" r="r" b="b"/>
              <a:pathLst>
                <a:path w="214044" h="16514" extrusionOk="0">
                  <a:moveTo>
                    <a:pt x="8257" y="16514"/>
                  </a:moveTo>
                  <a:lnTo>
                    <a:pt x="205787" y="16514"/>
                  </a:lnTo>
                  <a:cubicBezTo>
                    <a:pt x="210234" y="16514"/>
                    <a:pt x="214045" y="12703"/>
                    <a:pt x="214045" y="8257"/>
                  </a:cubicBezTo>
                  <a:cubicBezTo>
                    <a:pt x="214045" y="3811"/>
                    <a:pt x="210234" y="0"/>
                    <a:pt x="205787" y="0"/>
                  </a:cubicBezTo>
                  <a:lnTo>
                    <a:pt x="8257" y="0"/>
                  </a:lnTo>
                  <a:cubicBezTo>
                    <a:pt x="3811" y="0"/>
                    <a:pt x="0" y="3811"/>
                    <a:pt x="0" y="8257"/>
                  </a:cubicBezTo>
                  <a:cubicBezTo>
                    <a:pt x="0" y="12703"/>
                    <a:pt x="3811" y="16514"/>
                    <a:pt x="8257"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90" name="Google Shape;90;p6"/>
            <p:cNvSpPr/>
            <p:nvPr/>
          </p:nvSpPr>
          <p:spPr>
            <a:xfrm>
              <a:off x="4739643" y="3748637"/>
              <a:ext cx="229287" cy="16513"/>
            </a:xfrm>
            <a:custGeom>
              <a:avLst/>
              <a:gdLst/>
              <a:ahLst/>
              <a:cxnLst/>
              <a:rect l="l" t="t" r="r" b="b"/>
              <a:pathLst>
                <a:path w="229287" h="16513" extrusionOk="0">
                  <a:moveTo>
                    <a:pt x="221031" y="0"/>
                  </a:moveTo>
                  <a:lnTo>
                    <a:pt x="8257" y="0"/>
                  </a:lnTo>
                  <a:cubicBezTo>
                    <a:pt x="3811" y="0"/>
                    <a:pt x="0" y="3811"/>
                    <a:pt x="0" y="8257"/>
                  </a:cubicBezTo>
                  <a:cubicBezTo>
                    <a:pt x="0" y="12703"/>
                    <a:pt x="3811" y="16514"/>
                    <a:pt x="8257" y="16514"/>
                  </a:cubicBezTo>
                  <a:lnTo>
                    <a:pt x="221031" y="16514"/>
                  </a:lnTo>
                  <a:cubicBezTo>
                    <a:pt x="225477" y="16514"/>
                    <a:pt x="229288" y="12703"/>
                    <a:pt x="229288" y="8257"/>
                  </a:cubicBezTo>
                  <a:cubicBezTo>
                    <a:pt x="229288" y="3811"/>
                    <a:pt x="225477" y="0"/>
                    <a:pt x="221031" y="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91" name="Google Shape;91;p6"/>
            <p:cNvSpPr/>
            <p:nvPr/>
          </p:nvSpPr>
          <p:spPr>
            <a:xfrm>
              <a:off x="4639290" y="3315467"/>
              <a:ext cx="546861" cy="541780"/>
            </a:xfrm>
            <a:custGeom>
              <a:avLst/>
              <a:gdLst/>
              <a:ahLst/>
              <a:cxnLst/>
              <a:rect l="l" t="t" r="r" b="b"/>
              <a:pathLst>
                <a:path w="546861" h="541780" extrusionOk="0">
                  <a:moveTo>
                    <a:pt x="546861" y="330911"/>
                  </a:moveTo>
                  <a:cubicBezTo>
                    <a:pt x="546861" y="268032"/>
                    <a:pt x="497955" y="216585"/>
                    <a:pt x="436346" y="212139"/>
                  </a:cubicBezTo>
                  <a:lnTo>
                    <a:pt x="436346" y="60974"/>
                  </a:lnTo>
                  <a:cubicBezTo>
                    <a:pt x="436346" y="27311"/>
                    <a:pt x="409034" y="0"/>
                    <a:pt x="375372" y="0"/>
                  </a:cubicBezTo>
                  <a:lnTo>
                    <a:pt x="375372" y="0"/>
                  </a:lnTo>
                  <a:lnTo>
                    <a:pt x="375372" y="0"/>
                  </a:lnTo>
                  <a:lnTo>
                    <a:pt x="81934" y="0"/>
                  </a:lnTo>
                  <a:lnTo>
                    <a:pt x="60339" y="0"/>
                  </a:lnTo>
                  <a:cubicBezTo>
                    <a:pt x="26676" y="0"/>
                    <a:pt x="0" y="27311"/>
                    <a:pt x="0" y="60974"/>
                  </a:cubicBezTo>
                  <a:cubicBezTo>
                    <a:pt x="0" y="91461"/>
                    <a:pt x="22865" y="116867"/>
                    <a:pt x="52082" y="120678"/>
                  </a:cubicBezTo>
                  <a:lnTo>
                    <a:pt x="52082" y="533524"/>
                  </a:lnTo>
                  <a:cubicBezTo>
                    <a:pt x="52082" y="537970"/>
                    <a:pt x="55893" y="541780"/>
                    <a:pt x="60339" y="541780"/>
                  </a:cubicBezTo>
                  <a:lnTo>
                    <a:pt x="427454" y="541780"/>
                  </a:lnTo>
                  <a:cubicBezTo>
                    <a:pt x="431900" y="541780"/>
                    <a:pt x="435711" y="537970"/>
                    <a:pt x="435711" y="533524"/>
                  </a:cubicBezTo>
                  <a:lnTo>
                    <a:pt x="435711" y="449684"/>
                  </a:lnTo>
                  <a:cubicBezTo>
                    <a:pt x="497955" y="445238"/>
                    <a:pt x="546861" y="393791"/>
                    <a:pt x="546861" y="330911"/>
                  </a:cubicBezTo>
                  <a:close/>
                  <a:moveTo>
                    <a:pt x="16514" y="60974"/>
                  </a:moveTo>
                  <a:cubicBezTo>
                    <a:pt x="16514" y="36838"/>
                    <a:pt x="36203" y="17149"/>
                    <a:pt x="60339" y="17149"/>
                  </a:cubicBezTo>
                  <a:lnTo>
                    <a:pt x="85109" y="17149"/>
                  </a:lnTo>
                  <a:lnTo>
                    <a:pt x="333452" y="17149"/>
                  </a:lnTo>
                  <a:cubicBezTo>
                    <a:pt x="322019" y="27947"/>
                    <a:pt x="314398" y="43825"/>
                    <a:pt x="314398" y="60974"/>
                  </a:cubicBezTo>
                  <a:cubicBezTo>
                    <a:pt x="314398" y="78123"/>
                    <a:pt x="322019" y="94002"/>
                    <a:pt x="333452" y="104799"/>
                  </a:cubicBezTo>
                  <a:lnTo>
                    <a:pt x="60339" y="104799"/>
                  </a:lnTo>
                  <a:cubicBezTo>
                    <a:pt x="36203" y="104799"/>
                    <a:pt x="16514" y="85110"/>
                    <a:pt x="16514" y="60974"/>
                  </a:cubicBezTo>
                  <a:close/>
                  <a:moveTo>
                    <a:pt x="68596" y="525267"/>
                  </a:moveTo>
                  <a:lnTo>
                    <a:pt x="68596" y="121313"/>
                  </a:lnTo>
                  <a:lnTo>
                    <a:pt x="374737" y="121313"/>
                  </a:lnTo>
                  <a:cubicBezTo>
                    <a:pt x="379182" y="121313"/>
                    <a:pt x="382994" y="117502"/>
                    <a:pt x="382994" y="113056"/>
                  </a:cubicBezTo>
                  <a:cubicBezTo>
                    <a:pt x="382994" y="108610"/>
                    <a:pt x="379182" y="104799"/>
                    <a:pt x="374737" y="104799"/>
                  </a:cubicBezTo>
                  <a:cubicBezTo>
                    <a:pt x="350601" y="104799"/>
                    <a:pt x="330911" y="85110"/>
                    <a:pt x="330911" y="60974"/>
                  </a:cubicBezTo>
                  <a:cubicBezTo>
                    <a:pt x="330911" y="36838"/>
                    <a:pt x="350601" y="17149"/>
                    <a:pt x="374737" y="17149"/>
                  </a:cubicBezTo>
                  <a:cubicBezTo>
                    <a:pt x="398872" y="17149"/>
                    <a:pt x="419197" y="36838"/>
                    <a:pt x="419197" y="60974"/>
                  </a:cubicBezTo>
                  <a:lnTo>
                    <a:pt x="419197" y="212139"/>
                  </a:lnTo>
                  <a:cubicBezTo>
                    <a:pt x="357588" y="216585"/>
                    <a:pt x="308681" y="268032"/>
                    <a:pt x="308681" y="330911"/>
                  </a:cubicBezTo>
                  <a:cubicBezTo>
                    <a:pt x="308681" y="393791"/>
                    <a:pt x="357588" y="445238"/>
                    <a:pt x="419197" y="449684"/>
                  </a:cubicBezTo>
                  <a:lnTo>
                    <a:pt x="419197" y="525267"/>
                  </a:lnTo>
                  <a:lnTo>
                    <a:pt x="68596" y="525267"/>
                  </a:lnTo>
                  <a:close/>
                  <a:moveTo>
                    <a:pt x="427454" y="433170"/>
                  </a:moveTo>
                  <a:cubicBezTo>
                    <a:pt x="370926" y="433170"/>
                    <a:pt x="325195" y="387440"/>
                    <a:pt x="325195" y="330911"/>
                  </a:cubicBezTo>
                  <a:cubicBezTo>
                    <a:pt x="325195" y="274384"/>
                    <a:pt x="370926" y="228653"/>
                    <a:pt x="427454" y="228653"/>
                  </a:cubicBezTo>
                  <a:cubicBezTo>
                    <a:pt x="483982" y="228653"/>
                    <a:pt x="529712" y="274384"/>
                    <a:pt x="529712" y="330911"/>
                  </a:cubicBezTo>
                  <a:cubicBezTo>
                    <a:pt x="530348" y="387440"/>
                    <a:pt x="483982" y="433170"/>
                    <a:pt x="427454" y="43317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92" name="Google Shape;92;p6"/>
            <p:cNvSpPr/>
            <p:nvPr/>
          </p:nvSpPr>
          <p:spPr>
            <a:xfrm>
              <a:off x="5030540" y="3573337"/>
              <a:ext cx="72406" cy="147354"/>
            </a:xfrm>
            <a:custGeom>
              <a:avLst/>
              <a:gdLst/>
              <a:ahLst/>
              <a:cxnLst/>
              <a:rect l="l" t="t" r="r" b="b"/>
              <a:pathLst>
                <a:path w="72406" h="147354" extrusionOk="0">
                  <a:moveTo>
                    <a:pt x="36203" y="30487"/>
                  </a:moveTo>
                  <a:cubicBezTo>
                    <a:pt x="47001" y="30487"/>
                    <a:pt x="55893" y="38109"/>
                    <a:pt x="55893" y="47636"/>
                  </a:cubicBezTo>
                  <a:cubicBezTo>
                    <a:pt x="55893" y="52082"/>
                    <a:pt x="59704" y="55893"/>
                    <a:pt x="64150" y="55893"/>
                  </a:cubicBezTo>
                  <a:cubicBezTo>
                    <a:pt x="68596" y="55893"/>
                    <a:pt x="72407" y="52082"/>
                    <a:pt x="72407" y="47636"/>
                  </a:cubicBezTo>
                  <a:cubicBezTo>
                    <a:pt x="72407" y="31757"/>
                    <a:pt x="60339" y="18419"/>
                    <a:pt x="44460" y="14609"/>
                  </a:cubicBezTo>
                  <a:lnTo>
                    <a:pt x="44460" y="8257"/>
                  </a:lnTo>
                  <a:cubicBezTo>
                    <a:pt x="44460" y="3811"/>
                    <a:pt x="40650" y="0"/>
                    <a:pt x="36203" y="0"/>
                  </a:cubicBezTo>
                  <a:cubicBezTo>
                    <a:pt x="31757" y="0"/>
                    <a:pt x="27947" y="3811"/>
                    <a:pt x="27947" y="8257"/>
                  </a:cubicBezTo>
                  <a:lnTo>
                    <a:pt x="27947" y="14609"/>
                  </a:lnTo>
                  <a:cubicBezTo>
                    <a:pt x="12068" y="18419"/>
                    <a:pt x="0" y="31757"/>
                    <a:pt x="0" y="47636"/>
                  </a:cubicBezTo>
                  <a:cubicBezTo>
                    <a:pt x="0" y="64150"/>
                    <a:pt x="9527" y="81299"/>
                    <a:pt x="36203" y="81299"/>
                  </a:cubicBezTo>
                  <a:cubicBezTo>
                    <a:pt x="49541" y="81299"/>
                    <a:pt x="55893" y="87015"/>
                    <a:pt x="55893" y="99083"/>
                  </a:cubicBezTo>
                  <a:cubicBezTo>
                    <a:pt x="55893" y="108610"/>
                    <a:pt x="47001" y="116232"/>
                    <a:pt x="36203" y="116232"/>
                  </a:cubicBezTo>
                  <a:cubicBezTo>
                    <a:pt x="25406" y="116232"/>
                    <a:pt x="16514" y="108610"/>
                    <a:pt x="16514" y="99083"/>
                  </a:cubicBezTo>
                  <a:cubicBezTo>
                    <a:pt x="16514" y="94637"/>
                    <a:pt x="12703" y="90826"/>
                    <a:pt x="8257" y="90826"/>
                  </a:cubicBezTo>
                  <a:cubicBezTo>
                    <a:pt x="3811" y="90826"/>
                    <a:pt x="0" y="94637"/>
                    <a:pt x="0" y="99083"/>
                  </a:cubicBezTo>
                  <a:cubicBezTo>
                    <a:pt x="0" y="114962"/>
                    <a:pt x="12068" y="128300"/>
                    <a:pt x="27947" y="132111"/>
                  </a:cubicBezTo>
                  <a:lnTo>
                    <a:pt x="27947" y="139097"/>
                  </a:lnTo>
                  <a:cubicBezTo>
                    <a:pt x="27947" y="143543"/>
                    <a:pt x="31757" y="147354"/>
                    <a:pt x="36203" y="147354"/>
                  </a:cubicBezTo>
                  <a:cubicBezTo>
                    <a:pt x="40650" y="147354"/>
                    <a:pt x="44460" y="143543"/>
                    <a:pt x="44460" y="139097"/>
                  </a:cubicBezTo>
                  <a:lnTo>
                    <a:pt x="44460" y="132111"/>
                  </a:lnTo>
                  <a:cubicBezTo>
                    <a:pt x="60339" y="128935"/>
                    <a:pt x="72407" y="114962"/>
                    <a:pt x="72407" y="99083"/>
                  </a:cubicBezTo>
                  <a:cubicBezTo>
                    <a:pt x="72407" y="82569"/>
                    <a:pt x="62880" y="65420"/>
                    <a:pt x="36203" y="65420"/>
                  </a:cubicBezTo>
                  <a:cubicBezTo>
                    <a:pt x="22865" y="65420"/>
                    <a:pt x="16514" y="59704"/>
                    <a:pt x="16514" y="48271"/>
                  </a:cubicBezTo>
                  <a:cubicBezTo>
                    <a:pt x="16514" y="38109"/>
                    <a:pt x="25406" y="30487"/>
                    <a:pt x="36203" y="30487"/>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sp>
        <p:nvSpPr>
          <p:cNvPr id="93" name="Google Shape;93;p6"/>
          <p:cNvSpPr>
            <a:spLocks noGrp="1"/>
          </p:cNvSpPr>
          <p:nvPr>
            <p:ph type="pic" idx="3"/>
          </p:nvPr>
        </p:nvSpPr>
        <p:spPr>
          <a:xfrm>
            <a:off x="422125" y="1233925"/>
            <a:ext cx="4173900" cy="3420300"/>
          </a:xfrm>
          <a:prstGeom prst="rect">
            <a:avLst/>
          </a:prstGeom>
          <a:noFill/>
          <a:ln>
            <a:noFill/>
          </a:ln>
        </p:spPr>
      </p:sp>
      <p:sp>
        <p:nvSpPr>
          <p:cNvPr id="94" name="Google Shape;94;p6"/>
          <p:cNvSpPr txBox="1">
            <a:spLocks noGrp="1"/>
          </p:cNvSpPr>
          <p:nvPr>
            <p:ph type="subTitle" idx="1"/>
          </p:nvPr>
        </p:nvSpPr>
        <p:spPr>
          <a:xfrm>
            <a:off x="582875" y="788400"/>
            <a:ext cx="4013100" cy="310500"/>
          </a:xfrm>
          <a:prstGeom prst="rect">
            <a:avLst/>
          </a:prstGeom>
        </p:spPr>
        <p:txBody>
          <a:bodyPr spcFirstLastPara="1" wrap="square" lIns="91425" tIns="91425" rIns="91425" bIns="91425" anchor="t" anchorCtr="0">
            <a:noAutofit/>
          </a:bodyPr>
          <a:lstStyle>
            <a:lvl1pPr lvl="0">
              <a:spcBef>
                <a:spcPts val="0"/>
              </a:spcBef>
              <a:spcAft>
                <a:spcPts val="0"/>
              </a:spcAft>
              <a:buSzPts val="1000"/>
              <a:buNone/>
              <a:defRPr sz="1200" b="1"/>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95" name="Google Shape;95;p6"/>
          <p:cNvSpPr txBox="1">
            <a:spLocks noGrp="1"/>
          </p:cNvSpPr>
          <p:nvPr>
            <p:ph type="subTitle" idx="4"/>
          </p:nvPr>
        </p:nvSpPr>
        <p:spPr>
          <a:xfrm>
            <a:off x="5078675" y="788400"/>
            <a:ext cx="4013100" cy="3105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96" name="Google Shape;96;p6"/>
          <p:cNvSpPr txBox="1">
            <a:spLocks noGrp="1"/>
          </p:cNvSpPr>
          <p:nvPr>
            <p:ph type="body" idx="5"/>
          </p:nvPr>
        </p:nvSpPr>
        <p:spPr>
          <a:xfrm>
            <a:off x="5316950" y="1101775"/>
            <a:ext cx="3439800" cy="1080000"/>
          </a:xfrm>
          <a:prstGeom prst="rect">
            <a:avLst/>
          </a:prstGeom>
          <a:noFill/>
          <a:ln w="12700" cap="flat" cmpd="sng">
            <a:solidFill>
              <a:srgbClr val="283272"/>
            </a:solidFill>
            <a:prstDash val="solid"/>
            <a:miter lim="8000"/>
            <a:headEnd type="none" w="sm" len="sm"/>
            <a:tailEnd type="none" w="sm" len="sm"/>
          </a:ln>
        </p:spPr>
        <p:txBody>
          <a:bodyPr spcFirstLastPara="1" wrap="square" lIns="91425" tIns="91425" rIns="91425" bIns="91425" anchor="t" anchorCtr="0">
            <a:normAutofit/>
          </a:bodyPr>
          <a:lstStyle>
            <a:lvl1pPr marL="457200" lvl="0" indent="-273050">
              <a:spcBef>
                <a:spcPts val="0"/>
              </a:spcBef>
              <a:spcAft>
                <a:spcPts val="0"/>
              </a:spcAft>
              <a:buSzPts val="700"/>
              <a:buChar char="☐"/>
              <a:defRPr sz="900"/>
            </a:lvl1pPr>
            <a:lvl2pPr marL="914400" lvl="1" indent="-285750">
              <a:spcBef>
                <a:spcPts val="0"/>
              </a:spcBef>
              <a:spcAft>
                <a:spcPts val="0"/>
              </a:spcAft>
              <a:buSzPts val="900"/>
              <a:buChar char="■"/>
              <a:defRPr sz="900"/>
            </a:lvl2pPr>
            <a:lvl3pPr marL="1371600" lvl="2" indent="-273050">
              <a:spcBef>
                <a:spcPts val="0"/>
              </a:spcBef>
              <a:spcAft>
                <a:spcPts val="0"/>
              </a:spcAft>
              <a:buSzPts val="700"/>
              <a:buChar char="☐"/>
              <a:defRPr sz="900"/>
            </a:lvl3pPr>
            <a:lvl4pPr marL="1828800" lvl="3" indent="-285750">
              <a:spcBef>
                <a:spcPts val="0"/>
              </a:spcBef>
              <a:spcAft>
                <a:spcPts val="0"/>
              </a:spcAft>
              <a:buSzPts val="900"/>
              <a:buChar char="■"/>
              <a:defRPr sz="900"/>
            </a:lvl4pPr>
            <a:lvl5pPr marL="2286000" lvl="4" indent="-273050">
              <a:spcBef>
                <a:spcPts val="0"/>
              </a:spcBef>
              <a:spcAft>
                <a:spcPts val="0"/>
              </a:spcAft>
              <a:buSzPts val="700"/>
              <a:buChar char="☐"/>
              <a:defRPr sz="900"/>
            </a:lvl5pPr>
            <a:lvl6pPr marL="2743200" lvl="5" indent="-285750">
              <a:spcBef>
                <a:spcPts val="0"/>
              </a:spcBef>
              <a:spcAft>
                <a:spcPts val="0"/>
              </a:spcAft>
              <a:buSzPts val="900"/>
              <a:buChar char="■"/>
              <a:defRPr sz="900"/>
            </a:lvl6pPr>
            <a:lvl7pPr marL="3200400" lvl="6" indent="-273050">
              <a:spcBef>
                <a:spcPts val="0"/>
              </a:spcBef>
              <a:spcAft>
                <a:spcPts val="0"/>
              </a:spcAft>
              <a:buSzPts val="700"/>
              <a:buChar char="☐"/>
              <a:defRPr sz="900"/>
            </a:lvl7pPr>
            <a:lvl8pPr marL="3657600" lvl="7" indent="-285750">
              <a:spcBef>
                <a:spcPts val="0"/>
              </a:spcBef>
              <a:spcAft>
                <a:spcPts val="0"/>
              </a:spcAft>
              <a:buSzPts val="900"/>
              <a:buChar char="■"/>
              <a:defRPr sz="900"/>
            </a:lvl8pPr>
            <a:lvl9pPr marL="4114800" lvl="8" indent="-273050">
              <a:spcBef>
                <a:spcPts val="0"/>
              </a:spcBef>
              <a:spcAft>
                <a:spcPts val="0"/>
              </a:spcAft>
              <a:buSzPts val="700"/>
              <a:buChar char="☐"/>
              <a:defRPr sz="900"/>
            </a:lvl9pPr>
          </a:lstStyle>
          <a:p>
            <a:endParaRPr/>
          </a:p>
        </p:txBody>
      </p:sp>
      <p:sp>
        <p:nvSpPr>
          <p:cNvPr id="97" name="Google Shape;97;p6"/>
          <p:cNvSpPr txBox="1">
            <a:spLocks noGrp="1"/>
          </p:cNvSpPr>
          <p:nvPr>
            <p:ph type="subTitle" idx="6"/>
          </p:nvPr>
        </p:nvSpPr>
        <p:spPr>
          <a:xfrm>
            <a:off x="5078675" y="2160000"/>
            <a:ext cx="4013100" cy="3105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98" name="Google Shape;98;p6"/>
          <p:cNvSpPr txBox="1">
            <a:spLocks noGrp="1"/>
          </p:cNvSpPr>
          <p:nvPr>
            <p:ph type="body" idx="7"/>
          </p:nvPr>
        </p:nvSpPr>
        <p:spPr>
          <a:xfrm>
            <a:off x="5316950" y="2473375"/>
            <a:ext cx="3439800" cy="1080000"/>
          </a:xfrm>
          <a:prstGeom prst="rect">
            <a:avLst/>
          </a:prstGeom>
          <a:noFill/>
          <a:ln w="12700" cap="flat" cmpd="sng">
            <a:solidFill>
              <a:srgbClr val="283272"/>
            </a:solidFill>
            <a:prstDash val="solid"/>
            <a:miter lim="8000"/>
            <a:headEnd type="none" w="sm" len="sm"/>
            <a:tailEnd type="none" w="sm" len="sm"/>
          </a:ln>
        </p:spPr>
        <p:txBody>
          <a:bodyPr spcFirstLastPara="1" wrap="square" lIns="91425" tIns="91425" rIns="91425" bIns="91425" anchor="t" anchorCtr="0">
            <a:normAutofit/>
          </a:bodyPr>
          <a:lstStyle>
            <a:lvl1pPr marL="457200" lvl="0" indent="-273050" rtl="0">
              <a:spcBef>
                <a:spcPts val="0"/>
              </a:spcBef>
              <a:spcAft>
                <a:spcPts val="0"/>
              </a:spcAft>
              <a:buSzPts val="700"/>
              <a:buChar char="☐"/>
              <a:defRPr sz="900"/>
            </a:lvl1pPr>
            <a:lvl2pPr marL="914400" lvl="1" indent="-285750" rtl="0">
              <a:spcBef>
                <a:spcPts val="0"/>
              </a:spcBef>
              <a:spcAft>
                <a:spcPts val="0"/>
              </a:spcAft>
              <a:buSzPts val="900"/>
              <a:buChar char="■"/>
              <a:defRPr sz="900"/>
            </a:lvl2pPr>
            <a:lvl3pPr marL="1371600" lvl="2" indent="-273050" rtl="0">
              <a:spcBef>
                <a:spcPts val="0"/>
              </a:spcBef>
              <a:spcAft>
                <a:spcPts val="0"/>
              </a:spcAft>
              <a:buSzPts val="700"/>
              <a:buChar char="☐"/>
              <a:defRPr sz="900"/>
            </a:lvl3pPr>
            <a:lvl4pPr marL="1828800" lvl="3" indent="-285750" rtl="0">
              <a:spcBef>
                <a:spcPts val="0"/>
              </a:spcBef>
              <a:spcAft>
                <a:spcPts val="0"/>
              </a:spcAft>
              <a:buSzPts val="900"/>
              <a:buChar char="■"/>
              <a:defRPr sz="900"/>
            </a:lvl4pPr>
            <a:lvl5pPr marL="2286000" lvl="4" indent="-273050" rtl="0">
              <a:spcBef>
                <a:spcPts val="0"/>
              </a:spcBef>
              <a:spcAft>
                <a:spcPts val="0"/>
              </a:spcAft>
              <a:buSzPts val="700"/>
              <a:buChar char="☐"/>
              <a:defRPr sz="900"/>
            </a:lvl5pPr>
            <a:lvl6pPr marL="2743200" lvl="5" indent="-285750" rtl="0">
              <a:spcBef>
                <a:spcPts val="0"/>
              </a:spcBef>
              <a:spcAft>
                <a:spcPts val="0"/>
              </a:spcAft>
              <a:buSzPts val="900"/>
              <a:buChar char="■"/>
              <a:defRPr sz="900"/>
            </a:lvl6pPr>
            <a:lvl7pPr marL="3200400" lvl="6" indent="-273050" rtl="0">
              <a:spcBef>
                <a:spcPts val="0"/>
              </a:spcBef>
              <a:spcAft>
                <a:spcPts val="0"/>
              </a:spcAft>
              <a:buSzPts val="700"/>
              <a:buChar char="☐"/>
              <a:defRPr sz="900"/>
            </a:lvl7pPr>
            <a:lvl8pPr marL="3657600" lvl="7" indent="-285750" rtl="0">
              <a:spcBef>
                <a:spcPts val="0"/>
              </a:spcBef>
              <a:spcAft>
                <a:spcPts val="0"/>
              </a:spcAft>
              <a:buSzPts val="900"/>
              <a:buChar char="■"/>
              <a:defRPr sz="900"/>
            </a:lvl8pPr>
            <a:lvl9pPr marL="4114800" lvl="8" indent="-273050" rtl="0">
              <a:spcBef>
                <a:spcPts val="0"/>
              </a:spcBef>
              <a:spcAft>
                <a:spcPts val="0"/>
              </a:spcAft>
              <a:buSzPts val="700"/>
              <a:buChar char="☐"/>
              <a:defRPr sz="900"/>
            </a:lvl9pPr>
          </a:lstStyle>
          <a:p>
            <a:endParaRPr/>
          </a:p>
        </p:txBody>
      </p:sp>
      <p:sp>
        <p:nvSpPr>
          <p:cNvPr id="99" name="Google Shape;99;p6"/>
          <p:cNvSpPr txBox="1">
            <a:spLocks noGrp="1"/>
          </p:cNvSpPr>
          <p:nvPr>
            <p:ph type="subTitle" idx="8"/>
          </p:nvPr>
        </p:nvSpPr>
        <p:spPr>
          <a:xfrm>
            <a:off x="5078675" y="3531600"/>
            <a:ext cx="4013100" cy="3105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00" name="Google Shape;100;p6"/>
          <p:cNvSpPr txBox="1">
            <a:spLocks noGrp="1"/>
          </p:cNvSpPr>
          <p:nvPr>
            <p:ph type="body" idx="9"/>
          </p:nvPr>
        </p:nvSpPr>
        <p:spPr>
          <a:xfrm>
            <a:off x="5316950" y="3844975"/>
            <a:ext cx="3439800" cy="889200"/>
          </a:xfrm>
          <a:prstGeom prst="rect">
            <a:avLst/>
          </a:prstGeom>
          <a:noFill/>
          <a:ln w="12700" cap="flat" cmpd="sng">
            <a:solidFill>
              <a:srgbClr val="283272"/>
            </a:solidFill>
            <a:prstDash val="solid"/>
            <a:miter lim="8000"/>
            <a:headEnd type="none" w="sm" len="sm"/>
            <a:tailEnd type="none" w="sm" len="sm"/>
          </a:ln>
        </p:spPr>
        <p:txBody>
          <a:bodyPr spcFirstLastPara="1" wrap="square" lIns="91425" tIns="91425" rIns="91425" bIns="91425" anchor="t" anchorCtr="0">
            <a:normAutofit/>
          </a:bodyPr>
          <a:lstStyle>
            <a:lvl1pPr marL="457200" lvl="0" indent="-273050" rtl="0">
              <a:spcBef>
                <a:spcPts val="0"/>
              </a:spcBef>
              <a:spcAft>
                <a:spcPts val="0"/>
              </a:spcAft>
              <a:buSzPts val="700"/>
              <a:buChar char="☐"/>
              <a:defRPr sz="900"/>
            </a:lvl1pPr>
            <a:lvl2pPr marL="914400" lvl="1" indent="-285750" rtl="0">
              <a:spcBef>
                <a:spcPts val="0"/>
              </a:spcBef>
              <a:spcAft>
                <a:spcPts val="0"/>
              </a:spcAft>
              <a:buSzPts val="900"/>
              <a:buChar char="■"/>
              <a:defRPr sz="900"/>
            </a:lvl2pPr>
            <a:lvl3pPr marL="1371600" lvl="2" indent="-273050" rtl="0">
              <a:spcBef>
                <a:spcPts val="0"/>
              </a:spcBef>
              <a:spcAft>
                <a:spcPts val="0"/>
              </a:spcAft>
              <a:buSzPts val="700"/>
              <a:buChar char="☐"/>
              <a:defRPr sz="900"/>
            </a:lvl3pPr>
            <a:lvl4pPr marL="1828800" lvl="3" indent="-285750" rtl="0">
              <a:spcBef>
                <a:spcPts val="0"/>
              </a:spcBef>
              <a:spcAft>
                <a:spcPts val="0"/>
              </a:spcAft>
              <a:buSzPts val="900"/>
              <a:buChar char="■"/>
              <a:defRPr sz="900"/>
            </a:lvl4pPr>
            <a:lvl5pPr marL="2286000" lvl="4" indent="-273050" rtl="0">
              <a:spcBef>
                <a:spcPts val="0"/>
              </a:spcBef>
              <a:spcAft>
                <a:spcPts val="0"/>
              </a:spcAft>
              <a:buSzPts val="700"/>
              <a:buChar char="☐"/>
              <a:defRPr sz="900"/>
            </a:lvl5pPr>
            <a:lvl6pPr marL="2743200" lvl="5" indent="-285750" rtl="0">
              <a:spcBef>
                <a:spcPts val="0"/>
              </a:spcBef>
              <a:spcAft>
                <a:spcPts val="0"/>
              </a:spcAft>
              <a:buSzPts val="900"/>
              <a:buChar char="■"/>
              <a:defRPr sz="900"/>
            </a:lvl6pPr>
            <a:lvl7pPr marL="3200400" lvl="6" indent="-273050" rtl="0">
              <a:spcBef>
                <a:spcPts val="0"/>
              </a:spcBef>
              <a:spcAft>
                <a:spcPts val="0"/>
              </a:spcAft>
              <a:buSzPts val="700"/>
              <a:buChar char="☐"/>
              <a:defRPr sz="900"/>
            </a:lvl7pPr>
            <a:lvl8pPr marL="3657600" lvl="7" indent="-285750" rtl="0">
              <a:spcBef>
                <a:spcPts val="0"/>
              </a:spcBef>
              <a:spcAft>
                <a:spcPts val="0"/>
              </a:spcAft>
              <a:buSzPts val="900"/>
              <a:buChar char="■"/>
              <a:defRPr sz="900"/>
            </a:lvl8pPr>
            <a:lvl9pPr marL="4114800" lvl="8" indent="-273050" rtl="0">
              <a:spcBef>
                <a:spcPts val="0"/>
              </a:spcBef>
              <a:spcAft>
                <a:spcPts val="0"/>
              </a:spcAft>
              <a:buSzPts val="700"/>
              <a:buChar char="☐"/>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аблица">
  <p:cSld name="CUSTOM_4">
    <p:spTree>
      <p:nvGrpSpPr>
        <p:cNvPr id="1" name="Shape 101"/>
        <p:cNvGrpSpPr/>
        <p:nvPr/>
      </p:nvGrpSpPr>
      <p:grpSpPr>
        <a:xfrm>
          <a:off x="0" y="0"/>
          <a:ext cx="0" cy="0"/>
          <a:chOff x="0" y="0"/>
          <a:chExt cx="0" cy="0"/>
        </a:xfrm>
      </p:grpSpPr>
      <p:sp>
        <p:nvSpPr>
          <p:cNvPr id="102" name="Google Shape;102;p7"/>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03" name="Google Shape;103;p7"/>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rm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04" name="Google Shape;104;p7"/>
          <p:cNvSpPr/>
          <p:nvPr/>
        </p:nvSpPr>
        <p:spPr>
          <a:xfrm>
            <a:off x="486989" y="4783346"/>
            <a:ext cx="149400" cy="134700"/>
          </a:xfrm>
          <a:prstGeom prst="rect">
            <a:avLst/>
          </a:prstGeom>
          <a:solidFill>
            <a:srgbClr val="00AF87"/>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А</a:t>
            </a:r>
            <a:endParaRPr/>
          </a:p>
        </p:txBody>
      </p:sp>
      <p:sp>
        <p:nvSpPr>
          <p:cNvPr id="105" name="Google Shape;105;p7"/>
          <p:cNvSpPr/>
          <p:nvPr/>
        </p:nvSpPr>
        <p:spPr>
          <a:xfrm>
            <a:off x="2205401" y="4783346"/>
            <a:ext cx="149400" cy="134700"/>
          </a:xfrm>
          <a:prstGeom prst="rect">
            <a:avLst/>
          </a:prstGeom>
          <a:solidFill>
            <a:srgbClr val="F5B21A"/>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Б</a:t>
            </a:r>
            <a:endParaRPr/>
          </a:p>
        </p:txBody>
      </p:sp>
      <p:sp>
        <p:nvSpPr>
          <p:cNvPr id="106" name="Google Shape;106;p7"/>
          <p:cNvSpPr/>
          <p:nvPr/>
        </p:nvSpPr>
        <p:spPr>
          <a:xfrm>
            <a:off x="3989733" y="4783346"/>
            <a:ext cx="149400" cy="134700"/>
          </a:xfrm>
          <a:prstGeom prst="rect">
            <a:avLst/>
          </a:prstGeom>
          <a:solidFill>
            <a:srgbClr val="BFBFBF"/>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В</a:t>
            </a:r>
            <a:endParaRPr/>
          </a:p>
        </p:txBody>
      </p:sp>
      <p:sp>
        <p:nvSpPr>
          <p:cNvPr id="107" name="Google Shape;107;p7"/>
          <p:cNvSpPr/>
          <p:nvPr/>
        </p:nvSpPr>
        <p:spPr>
          <a:xfrm>
            <a:off x="5923352" y="4783346"/>
            <a:ext cx="149400" cy="134700"/>
          </a:xfrm>
          <a:prstGeom prst="rect">
            <a:avLst/>
          </a:prstGeom>
          <a:solidFill>
            <a:srgbClr val="0070C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ru" sz="1000" b="0" i="0" u="none" strike="noStrike" cap="none">
                <a:solidFill>
                  <a:srgbClr val="FFFFFF"/>
                </a:solidFill>
                <a:latin typeface="Nunito Sans Light"/>
                <a:ea typeface="Nunito Sans Light"/>
                <a:cs typeface="Nunito Sans Light"/>
                <a:sym typeface="Nunito Sans Light"/>
              </a:rPr>
              <a:t>Г</a:t>
            </a:r>
            <a:endParaRPr/>
          </a:p>
        </p:txBody>
      </p:sp>
      <p:grpSp>
        <p:nvGrpSpPr>
          <p:cNvPr id="108" name="Google Shape;108;p7"/>
          <p:cNvGrpSpPr/>
          <p:nvPr/>
        </p:nvGrpSpPr>
        <p:grpSpPr>
          <a:xfrm>
            <a:off x="433454" y="3533715"/>
            <a:ext cx="1355617" cy="509857"/>
            <a:chOff x="537070" y="5390212"/>
            <a:chExt cx="1797900" cy="716997"/>
          </a:xfrm>
        </p:grpSpPr>
        <p:sp>
          <p:nvSpPr>
            <p:cNvPr id="109" name="Google Shape;109;p7"/>
            <p:cNvSpPr txBox="1"/>
            <p:nvPr/>
          </p:nvSpPr>
          <p:spPr>
            <a:xfrm>
              <a:off x="537070" y="5860909"/>
              <a:ext cx="17979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unito Sans"/>
                <a:buNone/>
              </a:pPr>
              <a:endParaRPr/>
            </a:p>
          </p:txBody>
        </p:sp>
        <p:grpSp>
          <p:nvGrpSpPr>
            <p:cNvPr id="110" name="Google Shape;110;p7"/>
            <p:cNvGrpSpPr/>
            <p:nvPr/>
          </p:nvGrpSpPr>
          <p:grpSpPr>
            <a:xfrm>
              <a:off x="1269517" y="5390212"/>
              <a:ext cx="432812" cy="431998"/>
              <a:chOff x="6162213" y="939223"/>
              <a:chExt cx="549323" cy="548290"/>
            </a:xfrm>
          </p:grpSpPr>
          <p:sp>
            <p:nvSpPr>
              <p:cNvPr id="111" name="Google Shape;111;p7"/>
              <p:cNvSpPr/>
              <p:nvPr/>
            </p:nvSpPr>
            <p:spPr>
              <a:xfrm>
                <a:off x="6162213" y="939223"/>
                <a:ext cx="549323" cy="548290"/>
              </a:xfrm>
              <a:custGeom>
                <a:avLst/>
                <a:gdLst/>
                <a:ahLst/>
                <a:cxnLst/>
                <a:rect l="l" t="t" r="r" b="b"/>
                <a:pathLst>
                  <a:path w="549323" h="548290" extrusionOk="0">
                    <a:moveTo>
                      <a:pt x="515898" y="482870"/>
                    </a:moveTo>
                    <a:lnTo>
                      <a:pt x="507641" y="482870"/>
                    </a:lnTo>
                    <a:lnTo>
                      <a:pt x="507641" y="474614"/>
                    </a:lnTo>
                    <a:cubicBezTo>
                      <a:pt x="507641" y="459370"/>
                      <a:pt x="496844" y="446032"/>
                      <a:pt x="482870" y="442221"/>
                    </a:cubicBezTo>
                    <a:lnTo>
                      <a:pt x="482870" y="222460"/>
                    </a:lnTo>
                    <a:cubicBezTo>
                      <a:pt x="497479" y="218649"/>
                      <a:pt x="507641" y="205946"/>
                      <a:pt x="507641" y="190703"/>
                    </a:cubicBezTo>
                    <a:lnTo>
                      <a:pt x="507641" y="182446"/>
                    </a:lnTo>
                    <a:lnTo>
                      <a:pt x="540669" y="182446"/>
                    </a:lnTo>
                    <a:cubicBezTo>
                      <a:pt x="544480" y="182446"/>
                      <a:pt x="547656" y="179905"/>
                      <a:pt x="548926" y="176730"/>
                    </a:cubicBezTo>
                    <a:cubicBezTo>
                      <a:pt x="550196" y="173554"/>
                      <a:pt x="548291" y="169108"/>
                      <a:pt x="545115" y="167202"/>
                    </a:cubicBezTo>
                    <a:lnTo>
                      <a:pt x="278988" y="1429"/>
                    </a:lnTo>
                    <a:cubicBezTo>
                      <a:pt x="276448" y="-476"/>
                      <a:pt x="272637" y="-476"/>
                      <a:pt x="270096" y="1429"/>
                    </a:cubicBezTo>
                    <a:lnTo>
                      <a:pt x="3970" y="167202"/>
                    </a:lnTo>
                    <a:cubicBezTo>
                      <a:pt x="794" y="169108"/>
                      <a:pt x="-477" y="172919"/>
                      <a:pt x="159" y="176730"/>
                    </a:cubicBezTo>
                    <a:cubicBezTo>
                      <a:pt x="1429" y="179905"/>
                      <a:pt x="4605" y="182446"/>
                      <a:pt x="8416" y="182446"/>
                    </a:cubicBezTo>
                    <a:lnTo>
                      <a:pt x="41443" y="182446"/>
                    </a:lnTo>
                    <a:lnTo>
                      <a:pt x="41443" y="190703"/>
                    </a:lnTo>
                    <a:cubicBezTo>
                      <a:pt x="41443" y="205946"/>
                      <a:pt x="52241" y="219284"/>
                      <a:pt x="66214" y="222460"/>
                    </a:cubicBezTo>
                    <a:lnTo>
                      <a:pt x="66214" y="442221"/>
                    </a:lnTo>
                    <a:cubicBezTo>
                      <a:pt x="51606" y="446032"/>
                      <a:pt x="41443" y="458735"/>
                      <a:pt x="41443" y="474614"/>
                    </a:cubicBezTo>
                    <a:lnTo>
                      <a:pt x="41443" y="482870"/>
                    </a:lnTo>
                    <a:lnTo>
                      <a:pt x="33187" y="482870"/>
                    </a:lnTo>
                    <a:cubicBezTo>
                      <a:pt x="14767" y="482870"/>
                      <a:pt x="159" y="497479"/>
                      <a:pt x="159" y="515898"/>
                    </a:cubicBezTo>
                    <a:lnTo>
                      <a:pt x="159" y="540034"/>
                    </a:lnTo>
                    <a:cubicBezTo>
                      <a:pt x="159" y="544480"/>
                      <a:pt x="3970" y="548291"/>
                      <a:pt x="8416" y="548291"/>
                    </a:cubicBezTo>
                    <a:lnTo>
                      <a:pt x="540669" y="548291"/>
                    </a:lnTo>
                    <a:cubicBezTo>
                      <a:pt x="545115" y="548291"/>
                      <a:pt x="548926" y="544480"/>
                      <a:pt x="548926" y="540034"/>
                    </a:cubicBezTo>
                    <a:lnTo>
                      <a:pt x="548926" y="515898"/>
                    </a:lnTo>
                    <a:cubicBezTo>
                      <a:pt x="548926" y="497479"/>
                      <a:pt x="534318" y="482870"/>
                      <a:pt x="515898" y="482870"/>
                    </a:cubicBezTo>
                    <a:close/>
                    <a:moveTo>
                      <a:pt x="490492" y="474614"/>
                    </a:moveTo>
                    <a:lnTo>
                      <a:pt x="490492" y="482870"/>
                    </a:lnTo>
                    <a:lnTo>
                      <a:pt x="390774" y="482870"/>
                    </a:lnTo>
                    <a:lnTo>
                      <a:pt x="390774" y="474614"/>
                    </a:lnTo>
                    <a:cubicBezTo>
                      <a:pt x="390774" y="465722"/>
                      <a:pt x="398396" y="458100"/>
                      <a:pt x="407288" y="458100"/>
                    </a:cubicBezTo>
                    <a:lnTo>
                      <a:pt x="473979" y="458100"/>
                    </a:lnTo>
                    <a:cubicBezTo>
                      <a:pt x="483506" y="458100"/>
                      <a:pt x="490492" y="465086"/>
                      <a:pt x="490492" y="474614"/>
                    </a:cubicBezTo>
                    <a:close/>
                    <a:moveTo>
                      <a:pt x="150053" y="442221"/>
                    </a:moveTo>
                    <a:lnTo>
                      <a:pt x="150053" y="222460"/>
                    </a:lnTo>
                    <a:cubicBezTo>
                      <a:pt x="164662" y="218649"/>
                      <a:pt x="174824" y="205946"/>
                      <a:pt x="174824" y="190703"/>
                    </a:cubicBezTo>
                    <a:lnTo>
                      <a:pt x="174824" y="182446"/>
                    </a:lnTo>
                    <a:lnTo>
                      <a:pt x="207852" y="182446"/>
                    </a:lnTo>
                    <a:lnTo>
                      <a:pt x="207852" y="190703"/>
                    </a:lnTo>
                    <a:cubicBezTo>
                      <a:pt x="207852" y="205946"/>
                      <a:pt x="218649" y="219284"/>
                      <a:pt x="232623" y="222460"/>
                    </a:cubicBezTo>
                    <a:lnTo>
                      <a:pt x="232623" y="442221"/>
                    </a:lnTo>
                    <a:cubicBezTo>
                      <a:pt x="218014" y="446032"/>
                      <a:pt x="207852" y="458735"/>
                      <a:pt x="207852" y="474614"/>
                    </a:cubicBezTo>
                    <a:lnTo>
                      <a:pt x="207852" y="482870"/>
                    </a:lnTo>
                    <a:lnTo>
                      <a:pt x="174824" y="482870"/>
                    </a:lnTo>
                    <a:lnTo>
                      <a:pt x="174824" y="474614"/>
                    </a:lnTo>
                    <a:cubicBezTo>
                      <a:pt x="174824" y="458735"/>
                      <a:pt x="164027" y="446032"/>
                      <a:pt x="150053" y="442221"/>
                    </a:cubicBezTo>
                    <a:close/>
                    <a:moveTo>
                      <a:pt x="133540" y="223731"/>
                    </a:moveTo>
                    <a:lnTo>
                      <a:pt x="133540" y="440951"/>
                    </a:lnTo>
                    <a:lnTo>
                      <a:pt x="83363" y="440951"/>
                    </a:lnTo>
                    <a:lnTo>
                      <a:pt x="83363" y="223731"/>
                    </a:lnTo>
                    <a:lnTo>
                      <a:pt x="133540" y="223731"/>
                    </a:lnTo>
                    <a:close/>
                    <a:moveTo>
                      <a:pt x="249772" y="223731"/>
                    </a:moveTo>
                    <a:lnTo>
                      <a:pt x="299948" y="223731"/>
                    </a:lnTo>
                    <a:lnTo>
                      <a:pt x="299948" y="440951"/>
                    </a:lnTo>
                    <a:lnTo>
                      <a:pt x="249772" y="440951"/>
                    </a:lnTo>
                    <a:lnTo>
                      <a:pt x="249772" y="223731"/>
                    </a:lnTo>
                    <a:close/>
                    <a:moveTo>
                      <a:pt x="307570" y="207217"/>
                    </a:moveTo>
                    <a:lnTo>
                      <a:pt x="240879" y="207217"/>
                    </a:lnTo>
                    <a:cubicBezTo>
                      <a:pt x="231352" y="207217"/>
                      <a:pt x="224366" y="199595"/>
                      <a:pt x="224366" y="190703"/>
                    </a:cubicBezTo>
                    <a:lnTo>
                      <a:pt x="224366" y="182446"/>
                    </a:lnTo>
                    <a:lnTo>
                      <a:pt x="324084" y="182446"/>
                    </a:lnTo>
                    <a:lnTo>
                      <a:pt x="324084" y="190703"/>
                    </a:lnTo>
                    <a:cubicBezTo>
                      <a:pt x="324084" y="199595"/>
                      <a:pt x="317097" y="207217"/>
                      <a:pt x="307570" y="207217"/>
                    </a:cubicBezTo>
                    <a:close/>
                    <a:moveTo>
                      <a:pt x="225001" y="474614"/>
                    </a:moveTo>
                    <a:cubicBezTo>
                      <a:pt x="225001" y="465722"/>
                      <a:pt x="232623" y="458100"/>
                      <a:pt x="241515" y="458100"/>
                    </a:cubicBezTo>
                    <a:lnTo>
                      <a:pt x="308205" y="458100"/>
                    </a:lnTo>
                    <a:cubicBezTo>
                      <a:pt x="317097" y="458100"/>
                      <a:pt x="324719" y="465722"/>
                      <a:pt x="324719" y="474614"/>
                    </a:cubicBezTo>
                    <a:lnTo>
                      <a:pt x="324719" y="482870"/>
                    </a:lnTo>
                    <a:lnTo>
                      <a:pt x="225001" y="482870"/>
                    </a:lnTo>
                    <a:lnTo>
                      <a:pt x="225001" y="474614"/>
                    </a:lnTo>
                    <a:close/>
                    <a:moveTo>
                      <a:pt x="315827" y="442221"/>
                    </a:moveTo>
                    <a:lnTo>
                      <a:pt x="315827" y="222460"/>
                    </a:lnTo>
                    <a:cubicBezTo>
                      <a:pt x="330435" y="218649"/>
                      <a:pt x="340598" y="205946"/>
                      <a:pt x="340598" y="190703"/>
                    </a:cubicBezTo>
                    <a:lnTo>
                      <a:pt x="340598" y="182446"/>
                    </a:lnTo>
                    <a:lnTo>
                      <a:pt x="373625" y="182446"/>
                    </a:lnTo>
                    <a:lnTo>
                      <a:pt x="373625" y="190703"/>
                    </a:lnTo>
                    <a:cubicBezTo>
                      <a:pt x="373625" y="205946"/>
                      <a:pt x="384422" y="219284"/>
                      <a:pt x="398396" y="222460"/>
                    </a:cubicBezTo>
                    <a:lnTo>
                      <a:pt x="398396" y="442221"/>
                    </a:lnTo>
                    <a:cubicBezTo>
                      <a:pt x="383787" y="446032"/>
                      <a:pt x="373625" y="458735"/>
                      <a:pt x="373625" y="474614"/>
                    </a:cubicBezTo>
                    <a:lnTo>
                      <a:pt x="373625" y="482870"/>
                    </a:lnTo>
                    <a:lnTo>
                      <a:pt x="340598" y="482870"/>
                    </a:lnTo>
                    <a:lnTo>
                      <a:pt x="340598" y="474614"/>
                    </a:lnTo>
                    <a:cubicBezTo>
                      <a:pt x="341233" y="459370"/>
                      <a:pt x="330435" y="446032"/>
                      <a:pt x="315827" y="442221"/>
                    </a:cubicBezTo>
                    <a:close/>
                    <a:moveTo>
                      <a:pt x="416180" y="440951"/>
                    </a:moveTo>
                    <a:lnTo>
                      <a:pt x="416180" y="223731"/>
                    </a:lnTo>
                    <a:lnTo>
                      <a:pt x="466357" y="223731"/>
                    </a:lnTo>
                    <a:lnTo>
                      <a:pt x="466357" y="440951"/>
                    </a:lnTo>
                    <a:lnTo>
                      <a:pt x="416180" y="440951"/>
                    </a:lnTo>
                    <a:close/>
                    <a:moveTo>
                      <a:pt x="490492" y="190068"/>
                    </a:moveTo>
                    <a:cubicBezTo>
                      <a:pt x="490492" y="198960"/>
                      <a:pt x="482870" y="206582"/>
                      <a:pt x="473979" y="206582"/>
                    </a:cubicBezTo>
                    <a:lnTo>
                      <a:pt x="407288" y="206582"/>
                    </a:lnTo>
                    <a:cubicBezTo>
                      <a:pt x="398396" y="206582"/>
                      <a:pt x="390774" y="198960"/>
                      <a:pt x="390774" y="190068"/>
                    </a:cubicBezTo>
                    <a:lnTo>
                      <a:pt x="390774" y="181811"/>
                    </a:lnTo>
                    <a:lnTo>
                      <a:pt x="490492" y="181811"/>
                    </a:lnTo>
                    <a:lnTo>
                      <a:pt x="490492" y="190068"/>
                    </a:lnTo>
                    <a:close/>
                    <a:moveTo>
                      <a:pt x="50335" y="165297"/>
                    </a:moveTo>
                    <a:lnTo>
                      <a:pt x="37632" y="165297"/>
                    </a:lnTo>
                    <a:lnTo>
                      <a:pt x="274542" y="17308"/>
                    </a:lnTo>
                    <a:lnTo>
                      <a:pt x="511452" y="165297"/>
                    </a:lnTo>
                    <a:lnTo>
                      <a:pt x="498749" y="165297"/>
                    </a:lnTo>
                    <a:lnTo>
                      <a:pt x="382517" y="165297"/>
                    </a:lnTo>
                    <a:lnTo>
                      <a:pt x="332341" y="165297"/>
                    </a:lnTo>
                    <a:lnTo>
                      <a:pt x="216109" y="165297"/>
                    </a:lnTo>
                    <a:lnTo>
                      <a:pt x="165932" y="165297"/>
                    </a:lnTo>
                    <a:lnTo>
                      <a:pt x="50335" y="165297"/>
                    </a:lnTo>
                    <a:close/>
                    <a:moveTo>
                      <a:pt x="58592" y="190068"/>
                    </a:moveTo>
                    <a:lnTo>
                      <a:pt x="58592" y="181811"/>
                    </a:lnTo>
                    <a:lnTo>
                      <a:pt x="158310" y="181811"/>
                    </a:lnTo>
                    <a:lnTo>
                      <a:pt x="158310" y="190068"/>
                    </a:lnTo>
                    <a:cubicBezTo>
                      <a:pt x="158310" y="198960"/>
                      <a:pt x="150689" y="206582"/>
                      <a:pt x="141797" y="206582"/>
                    </a:cubicBezTo>
                    <a:lnTo>
                      <a:pt x="75106" y="206582"/>
                    </a:lnTo>
                    <a:cubicBezTo>
                      <a:pt x="65579" y="207217"/>
                      <a:pt x="58592" y="199595"/>
                      <a:pt x="58592" y="190068"/>
                    </a:cubicBezTo>
                    <a:close/>
                    <a:moveTo>
                      <a:pt x="58592" y="474614"/>
                    </a:moveTo>
                    <a:cubicBezTo>
                      <a:pt x="58592" y="465722"/>
                      <a:pt x="66214" y="458100"/>
                      <a:pt x="75106" y="458100"/>
                    </a:cubicBezTo>
                    <a:lnTo>
                      <a:pt x="141797" y="458100"/>
                    </a:lnTo>
                    <a:cubicBezTo>
                      <a:pt x="150689" y="458100"/>
                      <a:pt x="158310" y="465722"/>
                      <a:pt x="158310" y="474614"/>
                    </a:cubicBezTo>
                    <a:lnTo>
                      <a:pt x="158310" y="482870"/>
                    </a:lnTo>
                    <a:lnTo>
                      <a:pt x="58592" y="482870"/>
                    </a:lnTo>
                    <a:lnTo>
                      <a:pt x="58592" y="474614"/>
                    </a:lnTo>
                    <a:close/>
                    <a:moveTo>
                      <a:pt x="532412" y="531777"/>
                    </a:moveTo>
                    <a:lnTo>
                      <a:pt x="16673" y="531777"/>
                    </a:lnTo>
                    <a:lnTo>
                      <a:pt x="16673" y="515898"/>
                    </a:lnTo>
                    <a:cubicBezTo>
                      <a:pt x="16673" y="507006"/>
                      <a:pt x="24294" y="499384"/>
                      <a:pt x="33187" y="499384"/>
                    </a:cubicBezTo>
                    <a:lnTo>
                      <a:pt x="49700" y="499384"/>
                    </a:lnTo>
                    <a:lnTo>
                      <a:pt x="165932" y="499384"/>
                    </a:lnTo>
                    <a:lnTo>
                      <a:pt x="216109" y="499384"/>
                    </a:lnTo>
                    <a:lnTo>
                      <a:pt x="332341" y="499384"/>
                    </a:lnTo>
                    <a:lnTo>
                      <a:pt x="382517" y="499384"/>
                    </a:lnTo>
                    <a:lnTo>
                      <a:pt x="498749" y="499384"/>
                    </a:lnTo>
                    <a:lnTo>
                      <a:pt x="515263" y="499384"/>
                    </a:lnTo>
                    <a:cubicBezTo>
                      <a:pt x="524791" y="499384"/>
                      <a:pt x="531777" y="507006"/>
                      <a:pt x="531777" y="515898"/>
                    </a:cubicBezTo>
                    <a:lnTo>
                      <a:pt x="531777" y="531777"/>
                    </a:ln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FFFFFF"/>
                  </a:solidFill>
                  <a:latin typeface="Nunito Sans"/>
                  <a:ea typeface="Nunito Sans"/>
                  <a:cs typeface="Nunito Sans"/>
                  <a:sym typeface="Nunito Sans"/>
                </a:endParaRPr>
              </a:p>
            </p:txBody>
          </p:sp>
          <p:sp>
            <p:nvSpPr>
              <p:cNvPr id="112" name="Google Shape;112;p7"/>
              <p:cNvSpPr/>
              <p:nvPr/>
            </p:nvSpPr>
            <p:spPr>
              <a:xfrm>
                <a:off x="6397376" y="999721"/>
                <a:ext cx="78757" cy="78758"/>
              </a:xfrm>
              <a:custGeom>
                <a:avLst/>
                <a:gdLst/>
                <a:ahLst/>
                <a:cxnLst/>
                <a:rect l="l" t="t" r="r" b="b"/>
                <a:pathLst>
                  <a:path w="78757" h="78758" extrusionOk="0">
                    <a:moveTo>
                      <a:pt x="39379" y="78758"/>
                    </a:moveTo>
                    <a:cubicBezTo>
                      <a:pt x="60974" y="78758"/>
                      <a:pt x="78758" y="60974"/>
                      <a:pt x="78758" y="39379"/>
                    </a:cubicBezTo>
                    <a:cubicBezTo>
                      <a:pt x="78758" y="17784"/>
                      <a:pt x="60974" y="0"/>
                      <a:pt x="39379" y="0"/>
                    </a:cubicBezTo>
                    <a:cubicBezTo>
                      <a:pt x="17784" y="0"/>
                      <a:pt x="0" y="17784"/>
                      <a:pt x="0" y="39379"/>
                    </a:cubicBezTo>
                    <a:cubicBezTo>
                      <a:pt x="0" y="60974"/>
                      <a:pt x="17784" y="78758"/>
                      <a:pt x="39379" y="78758"/>
                    </a:cubicBezTo>
                    <a:close/>
                    <a:moveTo>
                      <a:pt x="39379" y="16514"/>
                    </a:moveTo>
                    <a:cubicBezTo>
                      <a:pt x="52082" y="16514"/>
                      <a:pt x="62244" y="26676"/>
                      <a:pt x="62244" y="39379"/>
                    </a:cubicBezTo>
                    <a:cubicBezTo>
                      <a:pt x="62244" y="52082"/>
                      <a:pt x="52082" y="62244"/>
                      <a:pt x="39379" y="62244"/>
                    </a:cubicBezTo>
                    <a:cubicBezTo>
                      <a:pt x="26676" y="62244"/>
                      <a:pt x="16514" y="52082"/>
                      <a:pt x="16514" y="39379"/>
                    </a:cubicBezTo>
                    <a:cubicBezTo>
                      <a:pt x="16514" y="26676"/>
                      <a:pt x="26676" y="16514"/>
                      <a:pt x="39379"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FFFFFF"/>
                  </a:solidFill>
                  <a:latin typeface="Nunito Sans"/>
                  <a:ea typeface="Nunito Sans"/>
                  <a:cs typeface="Nunito Sans"/>
                  <a:sym typeface="Nunito Sans"/>
                </a:endParaRPr>
              </a:p>
            </p:txBody>
          </p:sp>
        </p:grpSp>
      </p:grpSp>
      <p:cxnSp>
        <p:nvCxnSpPr>
          <p:cNvPr id="113" name="Google Shape;113;p7"/>
          <p:cNvCxnSpPr/>
          <p:nvPr/>
        </p:nvCxnSpPr>
        <p:spPr>
          <a:xfrm>
            <a:off x="502199" y="1202187"/>
            <a:ext cx="1313400" cy="0"/>
          </a:xfrm>
          <a:prstGeom prst="straightConnector1">
            <a:avLst/>
          </a:prstGeom>
          <a:noFill/>
          <a:ln w="44450" cap="rnd" cmpd="sng">
            <a:solidFill>
              <a:srgbClr val="D8D8D8"/>
            </a:solidFill>
            <a:prstDash val="solid"/>
            <a:round/>
            <a:headEnd type="none" w="sm" len="sm"/>
            <a:tailEnd type="none" w="sm" len="sm"/>
          </a:ln>
        </p:spPr>
      </p:cxnSp>
      <p:grpSp>
        <p:nvGrpSpPr>
          <p:cNvPr id="114" name="Google Shape;114;p7"/>
          <p:cNvGrpSpPr/>
          <p:nvPr/>
        </p:nvGrpSpPr>
        <p:grpSpPr>
          <a:xfrm>
            <a:off x="502216" y="4474300"/>
            <a:ext cx="8243029" cy="0"/>
            <a:chOff x="628267" y="4785337"/>
            <a:chExt cx="10932399" cy="0"/>
          </a:xfrm>
        </p:grpSpPr>
        <p:cxnSp>
          <p:nvCxnSpPr>
            <p:cNvPr id="115" name="Google Shape;115;p7"/>
            <p:cNvCxnSpPr/>
            <p:nvPr/>
          </p:nvCxnSpPr>
          <p:spPr>
            <a:xfrm>
              <a:off x="628267" y="4785337"/>
              <a:ext cx="1742100" cy="0"/>
            </a:xfrm>
            <a:prstGeom prst="straightConnector1">
              <a:avLst/>
            </a:prstGeom>
            <a:noFill/>
            <a:ln w="44450" cap="rnd" cmpd="sng">
              <a:solidFill>
                <a:srgbClr val="D8D8D8"/>
              </a:solidFill>
              <a:prstDash val="solid"/>
              <a:round/>
              <a:headEnd type="none" w="sm" len="sm"/>
              <a:tailEnd type="none" w="sm" len="sm"/>
            </a:ln>
          </p:spPr>
        </p:cxnSp>
        <p:cxnSp>
          <p:nvCxnSpPr>
            <p:cNvPr id="116" name="Google Shape;116;p7"/>
            <p:cNvCxnSpPr/>
            <p:nvPr/>
          </p:nvCxnSpPr>
          <p:spPr>
            <a:xfrm>
              <a:off x="2370466" y="4785337"/>
              <a:ext cx="9190200" cy="0"/>
            </a:xfrm>
            <a:prstGeom prst="straightConnector1">
              <a:avLst/>
            </a:prstGeom>
            <a:noFill/>
            <a:ln w="44450" cap="rnd" cmpd="sng">
              <a:solidFill>
                <a:srgbClr val="FFC000"/>
              </a:solidFill>
              <a:prstDash val="solid"/>
              <a:round/>
              <a:headEnd type="none" w="sm" len="sm"/>
              <a:tailEnd type="none" w="sm" len="sm"/>
            </a:ln>
          </p:spPr>
        </p:cxnSp>
      </p:grpSp>
      <p:grpSp>
        <p:nvGrpSpPr>
          <p:cNvPr id="117" name="Google Shape;117;p7"/>
          <p:cNvGrpSpPr/>
          <p:nvPr/>
        </p:nvGrpSpPr>
        <p:grpSpPr>
          <a:xfrm>
            <a:off x="390555" y="2599770"/>
            <a:ext cx="1430941" cy="443292"/>
            <a:chOff x="480176" y="3378320"/>
            <a:chExt cx="1897800" cy="623389"/>
          </a:xfrm>
        </p:grpSpPr>
        <p:sp>
          <p:nvSpPr>
            <p:cNvPr id="118" name="Google Shape;118;p7"/>
            <p:cNvSpPr txBox="1"/>
            <p:nvPr/>
          </p:nvSpPr>
          <p:spPr>
            <a:xfrm>
              <a:off x="480176" y="3755409"/>
              <a:ext cx="18978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unito Sans"/>
                <a:buNone/>
              </a:pPr>
              <a:endParaRPr/>
            </a:p>
          </p:txBody>
        </p:sp>
        <p:grpSp>
          <p:nvGrpSpPr>
            <p:cNvPr id="119" name="Google Shape;119;p7"/>
            <p:cNvGrpSpPr/>
            <p:nvPr/>
          </p:nvGrpSpPr>
          <p:grpSpPr>
            <a:xfrm>
              <a:off x="1262429" y="3378320"/>
              <a:ext cx="476851" cy="575428"/>
              <a:chOff x="1262429" y="3314312"/>
              <a:chExt cx="476851" cy="575428"/>
            </a:xfrm>
          </p:grpSpPr>
          <p:grpSp>
            <p:nvGrpSpPr>
              <p:cNvPr id="120" name="Google Shape;120;p7"/>
              <p:cNvGrpSpPr/>
              <p:nvPr/>
            </p:nvGrpSpPr>
            <p:grpSpPr>
              <a:xfrm>
                <a:off x="1262429" y="3314312"/>
                <a:ext cx="386624" cy="387168"/>
                <a:chOff x="2341522" y="870038"/>
                <a:chExt cx="492139" cy="493019"/>
              </a:xfrm>
            </p:grpSpPr>
            <p:sp>
              <p:nvSpPr>
                <p:cNvPr id="121" name="Google Shape;121;p7"/>
                <p:cNvSpPr/>
                <p:nvPr/>
              </p:nvSpPr>
              <p:spPr>
                <a:xfrm>
                  <a:off x="2341522" y="870038"/>
                  <a:ext cx="492139" cy="493019"/>
                </a:xfrm>
                <a:custGeom>
                  <a:avLst/>
                  <a:gdLst/>
                  <a:ahLst/>
                  <a:cxnLst/>
                  <a:rect l="l" t="t" r="r" b="b"/>
                  <a:pathLst>
                    <a:path w="492139" h="493019" extrusionOk="0">
                      <a:moveTo>
                        <a:pt x="433647" y="45241"/>
                      </a:moveTo>
                      <a:cubicBezTo>
                        <a:pt x="363145" y="-17639"/>
                        <a:pt x="251995" y="-14463"/>
                        <a:pt x="184669" y="51592"/>
                      </a:cubicBezTo>
                      <a:cubicBezTo>
                        <a:pt x="155452" y="80809"/>
                        <a:pt x="137033" y="119553"/>
                        <a:pt x="132587" y="160838"/>
                      </a:cubicBezTo>
                      <a:cubicBezTo>
                        <a:pt x="128776" y="195771"/>
                        <a:pt x="112262" y="229433"/>
                        <a:pt x="84951" y="256745"/>
                      </a:cubicBezTo>
                      <a:lnTo>
                        <a:pt x="83045" y="258015"/>
                      </a:lnTo>
                      <a:lnTo>
                        <a:pt x="79870" y="254839"/>
                      </a:lnTo>
                      <a:cubicBezTo>
                        <a:pt x="76694" y="251664"/>
                        <a:pt x="70978" y="251664"/>
                        <a:pt x="67802" y="254839"/>
                      </a:cubicBezTo>
                      <a:cubicBezTo>
                        <a:pt x="64626" y="258015"/>
                        <a:pt x="64626" y="263096"/>
                        <a:pt x="67802" y="266907"/>
                      </a:cubicBezTo>
                      <a:lnTo>
                        <a:pt x="74153" y="273259"/>
                      </a:lnTo>
                      <a:cubicBezTo>
                        <a:pt x="72883" y="284056"/>
                        <a:pt x="63991" y="292948"/>
                        <a:pt x="53194" y="294218"/>
                      </a:cubicBezTo>
                      <a:lnTo>
                        <a:pt x="46842" y="287867"/>
                      </a:lnTo>
                      <a:cubicBezTo>
                        <a:pt x="43666" y="284691"/>
                        <a:pt x="38585" y="284691"/>
                        <a:pt x="35409" y="287867"/>
                      </a:cubicBezTo>
                      <a:cubicBezTo>
                        <a:pt x="32234" y="291043"/>
                        <a:pt x="32234" y="296124"/>
                        <a:pt x="35409" y="299935"/>
                      </a:cubicBezTo>
                      <a:lnTo>
                        <a:pt x="41761" y="306286"/>
                      </a:lnTo>
                      <a:cubicBezTo>
                        <a:pt x="40491" y="317084"/>
                        <a:pt x="31599" y="325976"/>
                        <a:pt x="20801" y="327246"/>
                      </a:cubicBezTo>
                      <a:lnTo>
                        <a:pt x="14450" y="320895"/>
                      </a:lnTo>
                      <a:cubicBezTo>
                        <a:pt x="11274" y="317719"/>
                        <a:pt x="6193" y="317719"/>
                        <a:pt x="2382" y="320895"/>
                      </a:cubicBezTo>
                      <a:cubicBezTo>
                        <a:pt x="-794" y="324070"/>
                        <a:pt x="-794" y="329152"/>
                        <a:pt x="2382" y="332962"/>
                      </a:cubicBezTo>
                      <a:lnTo>
                        <a:pt x="20166" y="350747"/>
                      </a:lnTo>
                      <a:cubicBezTo>
                        <a:pt x="5558" y="365990"/>
                        <a:pt x="5558" y="391396"/>
                        <a:pt x="20801" y="406640"/>
                      </a:cubicBezTo>
                      <a:lnTo>
                        <a:pt x="86221" y="472060"/>
                      </a:lnTo>
                      <a:cubicBezTo>
                        <a:pt x="93843" y="479681"/>
                        <a:pt x="104641" y="484127"/>
                        <a:pt x="114803" y="484127"/>
                      </a:cubicBezTo>
                      <a:cubicBezTo>
                        <a:pt x="124965" y="484127"/>
                        <a:pt x="134492" y="480317"/>
                        <a:pt x="142114" y="473330"/>
                      </a:cubicBezTo>
                      <a:lnTo>
                        <a:pt x="159263" y="490479"/>
                      </a:lnTo>
                      <a:cubicBezTo>
                        <a:pt x="161169" y="492384"/>
                        <a:pt x="163074" y="493019"/>
                        <a:pt x="164979" y="493019"/>
                      </a:cubicBezTo>
                      <a:cubicBezTo>
                        <a:pt x="166885" y="493019"/>
                        <a:pt x="169425" y="492384"/>
                        <a:pt x="170696" y="490479"/>
                      </a:cubicBezTo>
                      <a:cubicBezTo>
                        <a:pt x="173872" y="487303"/>
                        <a:pt x="173872" y="482222"/>
                        <a:pt x="170696" y="479046"/>
                      </a:cubicBezTo>
                      <a:lnTo>
                        <a:pt x="164979" y="473330"/>
                      </a:lnTo>
                      <a:cubicBezTo>
                        <a:pt x="165614" y="467614"/>
                        <a:pt x="168155" y="463168"/>
                        <a:pt x="171966" y="459357"/>
                      </a:cubicBezTo>
                      <a:cubicBezTo>
                        <a:pt x="175777" y="455546"/>
                        <a:pt x="180858" y="453005"/>
                        <a:pt x="185939" y="452370"/>
                      </a:cubicBezTo>
                      <a:lnTo>
                        <a:pt x="191656" y="458086"/>
                      </a:lnTo>
                      <a:cubicBezTo>
                        <a:pt x="193561" y="459992"/>
                        <a:pt x="195466" y="460627"/>
                        <a:pt x="197372" y="460627"/>
                      </a:cubicBezTo>
                      <a:cubicBezTo>
                        <a:pt x="199277" y="460627"/>
                        <a:pt x="201818" y="459992"/>
                        <a:pt x="203088" y="458086"/>
                      </a:cubicBezTo>
                      <a:cubicBezTo>
                        <a:pt x="206264" y="454911"/>
                        <a:pt x="206264" y="449829"/>
                        <a:pt x="203088" y="446654"/>
                      </a:cubicBezTo>
                      <a:lnTo>
                        <a:pt x="197372" y="440937"/>
                      </a:lnTo>
                      <a:cubicBezTo>
                        <a:pt x="198642" y="430140"/>
                        <a:pt x="207534" y="421248"/>
                        <a:pt x="218332" y="419978"/>
                      </a:cubicBezTo>
                      <a:lnTo>
                        <a:pt x="224048" y="425694"/>
                      </a:lnTo>
                      <a:cubicBezTo>
                        <a:pt x="225953" y="426964"/>
                        <a:pt x="227859" y="428234"/>
                        <a:pt x="229764" y="428234"/>
                      </a:cubicBezTo>
                      <a:cubicBezTo>
                        <a:pt x="232305" y="428234"/>
                        <a:pt x="234210" y="427599"/>
                        <a:pt x="235481" y="425694"/>
                      </a:cubicBezTo>
                      <a:cubicBezTo>
                        <a:pt x="238656" y="422518"/>
                        <a:pt x="238656" y="416802"/>
                        <a:pt x="235481" y="413626"/>
                      </a:cubicBezTo>
                      <a:lnTo>
                        <a:pt x="232940" y="411086"/>
                      </a:lnTo>
                      <a:lnTo>
                        <a:pt x="237386" y="406640"/>
                      </a:lnTo>
                      <a:cubicBezTo>
                        <a:pt x="262157" y="381234"/>
                        <a:pt x="295820" y="365355"/>
                        <a:pt x="330753" y="362179"/>
                      </a:cubicBezTo>
                      <a:cubicBezTo>
                        <a:pt x="372037" y="357733"/>
                        <a:pt x="409511" y="339949"/>
                        <a:pt x="438728" y="310097"/>
                      </a:cubicBezTo>
                      <a:cubicBezTo>
                        <a:pt x="474296" y="274529"/>
                        <a:pt x="493350" y="227528"/>
                        <a:pt x="492080" y="177351"/>
                      </a:cubicBezTo>
                      <a:cubicBezTo>
                        <a:pt x="492715" y="125269"/>
                        <a:pt x="471120" y="78904"/>
                        <a:pt x="433647" y="45241"/>
                      </a:cubicBezTo>
                      <a:close/>
                      <a:moveTo>
                        <a:pt x="142749" y="317719"/>
                      </a:moveTo>
                      <a:lnTo>
                        <a:pt x="170061" y="273259"/>
                      </a:lnTo>
                      <a:cubicBezTo>
                        <a:pt x="181493" y="292313"/>
                        <a:pt x="199913" y="310732"/>
                        <a:pt x="218332" y="322165"/>
                      </a:cubicBezTo>
                      <a:lnTo>
                        <a:pt x="173872" y="349476"/>
                      </a:lnTo>
                      <a:lnTo>
                        <a:pt x="142749" y="317719"/>
                      </a:lnTo>
                      <a:close/>
                      <a:moveTo>
                        <a:pt x="98924" y="459357"/>
                      </a:moveTo>
                      <a:lnTo>
                        <a:pt x="33504" y="393937"/>
                      </a:lnTo>
                      <a:cubicBezTo>
                        <a:pt x="24612" y="385044"/>
                        <a:pt x="24612" y="370436"/>
                        <a:pt x="32869" y="361544"/>
                      </a:cubicBezTo>
                      <a:lnTo>
                        <a:pt x="131952" y="459992"/>
                      </a:lnTo>
                      <a:cubicBezTo>
                        <a:pt x="122425" y="468249"/>
                        <a:pt x="107816" y="468249"/>
                        <a:pt x="98924" y="459357"/>
                      </a:cubicBezTo>
                      <a:close/>
                      <a:moveTo>
                        <a:pt x="161169" y="446019"/>
                      </a:moveTo>
                      <a:cubicBezTo>
                        <a:pt x="157358" y="449829"/>
                        <a:pt x="154817" y="453640"/>
                        <a:pt x="152912" y="458086"/>
                      </a:cubicBezTo>
                      <a:lnTo>
                        <a:pt x="149101" y="454276"/>
                      </a:lnTo>
                      <a:lnTo>
                        <a:pt x="149101" y="454276"/>
                      </a:lnTo>
                      <a:lnTo>
                        <a:pt x="38585" y="343760"/>
                      </a:lnTo>
                      <a:lnTo>
                        <a:pt x="38585" y="343760"/>
                      </a:lnTo>
                      <a:lnTo>
                        <a:pt x="34774" y="339949"/>
                      </a:lnTo>
                      <a:cubicBezTo>
                        <a:pt x="44302" y="335503"/>
                        <a:pt x="51288" y="328516"/>
                        <a:pt x="55734" y="318989"/>
                      </a:cubicBezTo>
                      <a:lnTo>
                        <a:pt x="173872" y="437127"/>
                      </a:lnTo>
                      <a:cubicBezTo>
                        <a:pt x="169425" y="439667"/>
                        <a:pt x="164979" y="442208"/>
                        <a:pt x="161169" y="446019"/>
                      </a:cubicBezTo>
                      <a:close/>
                      <a:moveTo>
                        <a:pt x="185939" y="425694"/>
                      </a:moveTo>
                      <a:lnTo>
                        <a:pt x="67167" y="307557"/>
                      </a:lnTo>
                      <a:cubicBezTo>
                        <a:pt x="76694" y="303111"/>
                        <a:pt x="83681" y="296124"/>
                        <a:pt x="88127" y="286597"/>
                      </a:cubicBezTo>
                      <a:lnTo>
                        <a:pt x="206264" y="404734"/>
                      </a:lnTo>
                      <a:cubicBezTo>
                        <a:pt x="197372" y="409180"/>
                        <a:pt x="189750" y="416167"/>
                        <a:pt x="185939" y="425694"/>
                      </a:cubicBezTo>
                      <a:close/>
                      <a:moveTo>
                        <a:pt x="429201" y="296759"/>
                      </a:moveTo>
                      <a:cubicBezTo>
                        <a:pt x="402524" y="323435"/>
                        <a:pt x="368227" y="339949"/>
                        <a:pt x="330753" y="343760"/>
                      </a:cubicBezTo>
                      <a:cubicBezTo>
                        <a:pt x="292009" y="348206"/>
                        <a:pt x="255170" y="365355"/>
                        <a:pt x="227224" y="393301"/>
                      </a:cubicBezTo>
                      <a:lnTo>
                        <a:pt x="222778" y="397747"/>
                      </a:lnTo>
                      <a:lnTo>
                        <a:pt x="186574" y="361544"/>
                      </a:lnTo>
                      <a:lnTo>
                        <a:pt x="239927" y="327881"/>
                      </a:lnTo>
                      <a:cubicBezTo>
                        <a:pt x="242467" y="326611"/>
                        <a:pt x="244373" y="323435"/>
                        <a:pt x="243738" y="320259"/>
                      </a:cubicBezTo>
                      <a:cubicBezTo>
                        <a:pt x="243738" y="317084"/>
                        <a:pt x="241197" y="314543"/>
                        <a:pt x="238656" y="313273"/>
                      </a:cubicBezTo>
                      <a:cubicBezTo>
                        <a:pt x="215156" y="304381"/>
                        <a:pt x="187845" y="276434"/>
                        <a:pt x="178317" y="252934"/>
                      </a:cubicBezTo>
                      <a:cubicBezTo>
                        <a:pt x="177047" y="250393"/>
                        <a:pt x="174507" y="247853"/>
                        <a:pt x="171331" y="247853"/>
                      </a:cubicBezTo>
                      <a:cubicBezTo>
                        <a:pt x="168155" y="247853"/>
                        <a:pt x="164979" y="249123"/>
                        <a:pt x="163709" y="251664"/>
                      </a:cubicBezTo>
                      <a:lnTo>
                        <a:pt x="130681" y="305016"/>
                      </a:lnTo>
                      <a:lnTo>
                        <a:pt x="94478" y="268813"/>
                      </a:lnTo>
                      <a:lnTo>
                        <a:pt x="96383" y="266907"/>
                      </a:lnTo>
                      <a:cubicBezTo>
                        <a:pt x="126235" y="237055"/>
                        <a:pt x="144655" y="199582"/>
                        <a:pt x="148466" y="161473"/>
                      </a:cubicBezTo>
                      <a:cubicBezTo>
                        <a:pt x="152277" y="123999"/>
                        <a:pt x="168790" y="89701"/>
                        <a:pt x="196102" y="63025"/>
                      </a:cubicBezTo>
                      <a:cubicBezTo>
                        <a:pt x="257076" y="2686"/>
                        <a:pt x="358064" y="-490"/>
                        <a:pt x="422214" y="56673"/>
                      </a:cubicBezTo>
                      <a:cubicBezTo>
                        <a:pt x="456512" y="87161"/>
                        <a:pt x="475566" y="129715"/>
                        <a:pt x="476837" y="174811"/>
                      </a:cubicBezTo>
                      <a:cubicBezTo>
                        <a:pt x="478742" y="221176"/>
                        <a:pt x="461593" y="264367"/>
                        <a:pt x="429201" y="29675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2" name="Google Shape;122;p7"/>
                <p:cNvSpPr/>
                <p:nvPr/>
              </p:nvSpPr>
              <p:spPr>
                <a:xfrm>
                  <a:off x="2420244" y="943352"/>
                  <a:ext cx="16196" cy="16990"/>
                </a:xfrm>
                <a:custGeom>
                  <a:avLst/>
                  <a:gdLst/>
                  <a:ahLst/>
                  <a:cxnLst/>
                  <a:rect l="l" t="t" r="r" b="b"/>
                  <a:pathLst>
                    <a:path w="16196" h="16990" extrusionOk="0">
                      <a:moveTo>
                        <a:pt x="8098" y="16990"/>
                      </a:moveTo>
                      <a:cubicBezTo>
                        <a:pt x="10639" y="16990"/>
                        <a:pt x="12544" y="16355"/>
                        <a:pt x="13815" y="14450"/>
                      </a:cubicBezTo>
                      <a:cubicBezTo>
                        <a:pt x="16990" y="11274"/>
                        <a:pt x="16990" y="5558"/>
                        <a:pt x="13815" y="2382"/>
                      </a:cubicBezTo>
                      <a:cubicBezTo>
                        <a:pt x="10639" y="-794"/>
                        <a:pt x="5558" y="-794"/>
                        <a:pt x="2382" y="2382"/>
                      </a:cubicBezTo>
                      <a:cubicBezTo>
                        <a:pt x="-794" y="5558"/>
                        <a:pt x="-794" y="11274"/>
                        <a:pt x="2382" y="14450"/>
                      </a:cubicBezTo>
                      <a:cubicBezTo>
                        <a:pt x="3652" y="16355"/>
                        <a:pt x="5558" y="16990"/>
                        <a:pt x="8098" y="16990"/>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3" name="Google Shape;123;p7"/>
                <p:cNvSpPr/>
                <p:nvPr/>
              </p:nvSpPr>
              <p:spPr>
                <a:xfrm>
                  <a:off x="2506079" y="889454"/>
                  <a:ext cx="16905" cy="16265"/>
                </a:xfrm>
                <a:custGeom>
                  <a:avLst/>
                  <a:gdLst/>
                  <a:ahLst/>
                  <a:cxnLst/>
                  <a:rect l="l" t="t" r="r" b="b"/>
                  <a:pathLst>
                    <a:path w="16905" h="16265" extrusionOk="0">
                      <a:moveTo>
                        <a:pt x="8643" y="16265"/>
                      </a:moveTo>
                      <a:cubicBezTo>
                        <a:pt x="9278" y="16265"/>
                        <a:pt x="10549" y="16265"/>
                        <a:pt x="11184" y="16265"/>
                      </a:cubicBezTo>
                      <a:cubicBezTo>
                        <a:pt x="15630" y="14360"/>
                        <a:pt x="18170" y="9914"/>
                        <a:pt x="16265" y="5467"/>
                      </a:cubicBezTo>
                      <a:cubicBezTo>
                        <a:pt x="14359" y="1021"/>
                        <a:pt x="9914" y="-884"/>
                        <a:pt x="5467" y="386"/>
                      </a:cubicBezTo>
                      <a:cubicBezTo>
                        <a:pt x="1022" y="1657"/>
                        <a:pt x="-884" y="6738"/>
                        <a:pt x="386" y="11184"/>
                      </a:cubicBezTo>
                      <a:cubicBezTo>
                        <a:pt x="2292" y="13724"/>
                        <a:pt x="5467" y="16265"/>
                        <a:pt x="8643" y="16265"/>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4" name="Google Shape;124;p7"/>
                <p:cNvSpPr/>
                <p:nvPr/>
              </p:nvSpPr>
              <p:spPr>
                <a:xfrm>
                  <a:off x="2557197" y="1334998"/>
                  <a:ext cx="17229" cy="16594"/>
                </a:xfrm>
                <a:custGeom>
                  <a:avLst/>
                  <a:gdLst/>
                  <a:ahLst/>
                  <a:cxnLst/>
                  <a:rect l="l" t="t" r="r" b="b"/>
                  <a:pathLst>
                    <a:path w="17229" h="16594" extrusionOk="0">
                      <a:moveTo>
                        <a:pt x="9608" y="81"/>
                      </a:moveTo>
                      <a:cubicBezTo>
                        <a:pt x="5162" y="-555"/>
                        <a:pt x="716" y="2621"/>
                        <a:pt x="81" y="7702"/>
                      </a:cubicBezTo>
                      <a:cubicBezTo>
                        <a:pt x="-555" y="12148"/>
                        <a:pt x="2621" y="16594"/>
                        <a:pt x="7702" y="16594"/>
                      </a:cubicBezTo>
                      <a:cubicBezTo>
                        <a:pt x="8337" y="16594"/>
                        <a:pt x="8337" y="16594"/>
                        <a:pt x="8973" y="16594"/>
                      </a:cubicBezTo>
                      <a:cubicBezTo>
                        <a:pt x="13419" y="16594"/>
                        <a:pt x="16594" y="13419"/>
                        <a:pt x="17229" y="8973"/>
                      </a:cubicBezTo>
                      <a:cubicBezTo>
                        <a:pt x="17229" y="4527"/>
                        <a:pt x="14054" y="81"/>
                        <a:pt x="9608" y="81"/>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5" name="Google Shape;125;p7"/>
                <p:cNvSpPr/>
                <p:nvPr/>
              </p:nvSpPr>
              <p:spPr>
                <a:xfrm>
                  <a:off x="2354585" y="1131832"/>
                  <a:ext cx="16594" cy="16513"/>
                </a:xfrm>
                <a:custGeom>
                  <a:avLst/>
                  <a:gdLst/>
                  <a:ahLst/>
                  <a:cxnLst/>
                  <a:rect l="l" t="t" r="r" b="b"/>
                  <a:pathLst>
                    <a:path w="16594" h="16513" extrusionOk="0">
                      <a:moveTo>
                        <a:pt x="8338" y="16514"/>
                      </a:moveTo>
                      <a:cubicBezTo>
                        <a:pt x="8338" y="16514"/>
                        <a:pt x="8973" y="16514"/>
                        <a:pt x="8973" y="16514"/>
                      </a:cubicBezTo>
                      <a:cubicBezTo>
                        <a:pt x="13419" y="15879"/>
                        <a:pt x="16595" y="12068"/>
                        <a:pt x="16595" y="7622"/>
                      </a:cubicBezTo>
                      <a:cubicBezTo>
                        <a:pt x="15960" y="3176"/>
                        <a:pt x="12149" y="0"/>
                        <a:pt x="7067" y="0"/>
                      </a:cubicBezTo>
                      <a:cubicBezTo>
                        <a:pt x="2621" y="635"/>
                        <a:pt x="-554" y="4446"/>
                        <a:pt x="81" y="8892"/>
                      </a:cubicBezTo>
                      <a:cubicBezTo>
                        <a:pt x="81" y="13973"/>
                        <a:pt x="3892" y="16514"/>
                        <a:pt x="8338" y="1651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6" name="Google Shape;126;p7"/>
                <p:cNvSpPr/>
                <p:nvPr/>
              </p:nvSpPr>
              <p:spPr>
                <a:xfrm>
                  <a:off x="2365136" y="1029878"/>
                  <a:ext cx="16591" cy="16844"/>
                </a:xfrm>
                <a:custGeom>
                  <a:avLst/>
                  <a:gdLst/>
                  <a:ahLst/>
                  <a:cxnLst/>
                  <a:rect l="l" t="t" r="r" b="b"/>
                  <a:pathLst>
                    <a:path w="16591" h="16844" extrusionOk="0">
                      <a:moveTo>
                        <a:pt x="6043" y="16209"/>
                      </a:moveTo>
                      <a:cubicBezTo>
                        <a:pt x="6678" y="16844"/>
                        <a:pt x="7949" y="16844"/>
                        <a:pt x="8584" y="16844"/>
                      </a:cubicBezTo>
                      <a:cubicBezTo>
                        <a:pt x="11760" y="16844"/>
                        <a:pt x="14935" y="14304"/>
                        <a:pt x="16206" y="11128"/>
                      </a:cubicBezTo>
                      <a:cubicBezTo>
                        <a:pt x="17476" y="6682"/>
                        <a:pt x="15570" y="2236"/>
                        <a:pt x="11125" y="330"/>
                      </a:cubicBezTo>
                      <a:cubicBezTo>
                        <a:pt x="6678" y="-940"/>
                        <a:pt x="2233" y="1601"/>
                        <a:pt x="327" y="5412"/>
                      </a:cubicBezTo>
                      <a:cubicBezTo>
                        <a:pt x="-943" y="10493"/>
                        <a:pt x="1597" y="14939"/>
                        <a:pt x="6043" y="16209"/>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7" name="Google Shape;127;p7"/>
                <p:cNvSpPr/>
                <p:nvPr/>
              </p:nvSpPr>
              <p:spPr>
                <a:xfrm>
                  <a:off x="2800152" y="1181622"/>
                  <a:ext cx="16639" cy="16265"/>
                </a:xfrm>
                <a:custGeom>
                  <a:avLst/>
                  <a:gdLst/>
                  <a:ahLst/>
                  <a:cxnLst/>
                  <a:rect l="l" t="t" r="r" b="b"/>
                  <a:pathLst>
                    <a:path w="16639" h="16265" extrusionOk="0">
                      <a:moveTo>
                        <a:pt x="11184" y="386"/>
                      </a:moveTo>
                      <a:cubicBezTo>
                        <a:pt x="6738" y="-884"/>
                        <a:pt x="2292" y="1021"/>
                        <a:pt x="386" y="5467"/>
                      </a:cubicBezTo>
                      <a:cubicBezTo>
                        <a:pt x="-884" y="9914"/>
                        <a:pt x="1021" y="14995"/>
                        <a:pt x="5468" y="16265"/>
                      </a:cubicBezTo>
                      <a:cubicBezTo>
                        <a:pt x="6738" y="16265"/>
                        <a:pt x="7373" y="16265"/>
                        <a:pt x="8008" y="16265"/>
                      </a:cubicBezTo>
                      <a:cubicBezTo>
                        <a:pt x="11184" y="16265"/>
                        <a:pt x="14995" y="14360"/>
                        <a:pt x="15630" y="10549"/>
                      </a:cubicBezTo>
                      <a:cubicBezTo>
                        <a:pt x="18171" y="6738"/>
                        <a:pt x="15630" y="1657"/>
                        <a:pt x="11184" y="386"/>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8" name="Google Shape;128;p7"/>
                <p:cNvSpPr/>
                <p:nvPr/>
              </p:nvSpPr>
              <p:spPr>
                <a:xfrm>
                  <a:off x="2777622" y="983156"/>
                  <a:ext cx="16616" cy="16565"/>
                </a:xfrm>
                <a:custGeom>
                  <a:avLst/>
                  <a:gdLst/>
                  <a:ahLst/>
                  <a:cxnLst/>
                  <a:rect l="l" t="t" r="r" b="b"/>
                  <a:pathLst>
                    <a:path w="16616" h="16565" extrusionOk="0">
                      <a:moveTo>
                        <a:pt x="3862" y="1322"/>
                      </a:moveTo>
                      <a:cubicBezTo>
                        <a:pt x="51" y="3862"/>
                        <a:pt x="-1219" y="8943"/>
                        <a:pt x="1322" y="12754"/>
                      </a:cubicBezTo>
                      <a:cubicBezTo>
                        <a:pt x="3227" y="15295"/>
                        <a:pt x="5768" y="16565"/>
                        <a:pt x="8308" y="16565"/>
                      </a:cubicBezTo>
                      <a:cubicBezTo>
                        <a:pt x="10214" y="16565"/>
                        <a:pt x="11484" y="15930"/>
                        <a:pt x="12754" y="15295"/>
                      </a:cubicBezTo>
                      <a:cubicBezTo>
                        <a:pt x="16565" y="12754"/>
                        <a:pt x="17836" y="7673"/>
                        <a:pt x="15295" y="3862"/>
                      </a:cubicBezTo>
                      <a:cubicBezTo>
                        <a:pt x="12754" y="51"/>
                        <a:pt x="7673" y="-1219"/>
                        <a:pt x="3862" y="132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29" name="Google Shape;129;p7"/>
                <p:cNvSpPr/>
                <p:nvPr/>
              </p:nvSpPr>
              <p:spPr>
                <a:xfrm>
                  <a:off x="2745514" y="1268071"/>
                  <a:ext cx="16122" cy="17466"/>
                </a:xfrm>
                <a:custGeom>
                  <a:avLst/>
                  <a:gdLst/>
                  <a:ahLst/>
                  <a:cxnLst/>
                  <a:rect l="l" t="t" r="r" b="b"/>
                  <a:pathLst>
                    <a:path w="16122" h="17466" extrusionOk="0">
                      <a:moveTo>
                        <a:pt x="2943" y="2858"/>
                      </a:moveTo>
                      <a:lnTo>
                        <a:pt x="2943" y="2858"/>
                      </a:lnTo>
                      <a:lnTo>
                        <a:pt x="2943" y="2858"/>
                      </a:lnTo>
                      <a:cubicBezTo>
                        <a:pt x="-868" y="6669"/>
                        <a:pt x="-868" y="11750"/>
                        <a:pt x="2308" y="14926"/>
                      </a:cubicBezTo>
                      <a:cubicBezTo>
                        <a:pt x="3578" y="16831"/>
                        <a:pt x="6119" y="17466"/>
                        <a:pt x="8024" y="17466"/>
                      </a:cubicBezTo>
                      <a:cubicBezTo>
                        <a:pt x="9929" y="17466"/>
                        <a:pt x="12470" y="16831"/>
                        <a:pt x="13740" y="14926"/>
                      </a:cubicBezTo>
                      <a:cubicBezTo>
                        <a:pt x="13740" y="14926"/>
                        <a:pt x="13740" y="14926"/>
                        <a:pt x="13740" y="14926"/>
                      </a:cubicBezTo>
                      <a:cubicBezTo>
                        <a:pt x="13740" y="14926"/>
                        <a:pt x="13740" y="14926"/>
                        <a:pt x="13740" y="14926"/>
                      </a:cubicBezTo>
                      <a:cubicBezTo>
                        <a:pt x="16916" y="11750"/>
                        <a:pt x="16916" y="6669"/>
                        <a:pt x="13740" y="2858"/>
                      </a:cubicBezTo>
                      <a:cubicBezTo>
                        <a:pt x="11835" y="-953"/>
                        <a:pt x="6119" y="-953"/>
                        <a:pt x="2943" y="2858"/>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0" name="Google Shape;130;p7"/>
                <p:cNvSpPr/>
                <p:nvPr/>
              </p:nvSpPr>
              <p:spPr>
                <a:xfrm>
                  <a:off x="2811891" y="1079669"/>
                  <a:ext cx="16594" cy="17229"/>
                </a:xfrm>
                <a:custGeom>
                  <a:avLst/>
                  <a:gdLst/>
                  <a:ahLst/>
                  <a:cxnLst/>
                  <a:rect l="l" t="t" r="r" b="b"/>
                  <a:pathLst>
                    <a:path w="16594" h="17229" extrusionOk="0">
                      <a:moveTo>
                        <a:pt x="7067" y="81"/>
                      </a:moveTo>
                      <a:cubicBezTo>
                        <a:pt x="2621" y="716"/>
                        <a:pt x="-554" y="5162"/>
                        <a:pt x="81" y="9608"/>
                      </a:cubicBezTo>
                      <a:cubicBezTo>
                        <a:pt x="716" y="14054"/>
                        <a:pt x="3892" y="17229"/>
                        <a:pt x="8338" y="17229"/>
                      </a:cubicBezTo>
                      <a:cubicBezTo>
                        <a:pt x="8338" y="17229"/>
                        <a:pt x="8973" y="17229"/>
                        <a:pt x="8973" y="17229"/>
                      </a:cubicBezTo>
                      <a:cubicBezTo>
                        <a:pt x="13419" y="16594"/>
                        <a:pt x="16595" y="12783"/>
                        <a:pt x="16595" y="7702"/>
                      </a:cubicBezTo>
                      <a:cubicBezTo>
                        <a:pt x="15960" y="2621"/>
                        <a:pt x="11514" y="-555"/>
                        <a:pt x="7067" y="81"/>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1" name="Google Shape;131;p7"/>
                <p:cNvSpPr/>
                <p:nvPr/>
              </p:nvSpPr>
              <p:spPr>
                <a:xfrm>
                  <a:off x="2608643" y="877057"/>
                  <a:ext cx="16675" cy="16594"/>
                </a:xfrm>
                <a:custGeom>
                  <a:avLst/>
                  <a:gdLst/>
                  <a:ahLst/>
                  <a:cxnLst/>
                  <a:rect l="l" t="t" r="r" b="b"/>
                  <a:pathLst>
                    <a:path w="16675" h="16594" extrusionOk="0">
                      <a:moveTo>
                        <a:pt x="7067" y="16594"/>
                      </a:moveTo>
                      <a:cubicBezTo>
                        <a:pt x="7703" y="16594"/>
                        <a:pt x="7703" y="16594"/>
                        <a:pt x="8338" y="16594"/>
                      </a:cubicBezTo>
                      <a:cubicBezTo>
                        <a:pt x="12784" y="16594"/>
                        <a:pt x="15960" y="13419"/>
                        <a:pt x="16595" y="8973"/>
                      </a:cubicBezTo>
                      <a:cubicBezTo>
                        <a:pt x="17230" y="4527"/>
                        <a:pt x="14054" y="81"/>
                        <a:pt x="8973" y="81"/>
                      </a:cubicBezTo>
                      <a:cubicBezTo>
                        <a:pt x="4527" y="-555"/>
                        <a:pt x="81" y="2621"/>
                        <a:pt x="81" y="7702"/>
                      </a:cubicBezTo>
                      <a:cubicBezTo>
                        <a:pt x="-554" y="12148"/>
                        <a:pt x="2621" y="16594"/>
                        <a:pt x="7067" y="16594"/>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2" name="Google Shape;132;p7"/>
                <p:cNvSpPr/>
                <p:nvPr/>
              </p:nvSpPr>
              <p:spPr>
                <a:xfrm>
                  <a:off x="2705215" y="910749"/>
                  <a:ext cx="16616" cy="16565"/>
                </a:xfrm>
                <a:custGeom>
                  <a:avLst/>
                  <a:gdLst/>
                  <a:ahLst/>
                  <a:cxnLst/>
                  <a:rect l="l" t="t" r="r" b="b"/>
                  <a:pathLst>
                    <a:path w="16616" h="16565" extrusionOk="0">
                      <a:moveTo>
                        <a:pt x="3862" y="15295"/>
                      </a:moveTo>
                      <a:cubicBezTo>
                        <a:pt x="5133" y="16565"/>
                        <a:pt x="6403" y="16565"/>
                        <a:pt x="8308" y="16565"/>
                      </a:cubicBezTo>
                      <a:cubicBezTo>
                        <a:pt x="10849" y="16565"/>
                        <a:pt x="14025" y="15295"/>
                        <a:pt x="15295" y="12754"/>
                      </a:cubicBezTo>
                      <a:cubicBezTo>
                        <a:pt x="17836" y="8944"/>
                        <a:pt x="16565" y="3862"/>
                        <a:pt x="12754" y="1322"/>
                      </a:cubicBezTo>
                      <a:cubicBezTo>
                        <a:pt x="8943" y="-1219"/>
                        <a:pt x="3862" y="51"/>
                        <a:pt x="1322" y="3862"/>
                      </a:cubicBezTo>
                      <a:cubicBezTo>
                        <a:pt x="-1219" y="8308"/>
                        <a:pt x="51" y="12754"/>
                        <a:pt x="3862" y="15295"/>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3" name="Google Shape;133;p7"/>
                <p:cNvSpPr/>
                <p:nvPr/>
              </p:nvSpPr>
              <p:spPr>
                <a:xfrm>
                  <a:off x="2659150" y="1323260"/>
                  <a:ext cx="16269" cy="16900"/>
                </a:xfrm>
                <a:custGeom>
                  <a:avLst/>
                  <a:gdLst/>
                  <a:ahLst/>
                  <a:cxnLst/>
                  <a:rect l="l" t="t" r="r" b="b"/>
                  <a:pathLst>
                    <a:path w="16269" h="16900" extrusionOk="0">
                      <a:moveTo>
                        <a:pt x="5467" y="386"/>
                      </a:moveTo>
                      <a:cubicBezTo>
                        <a:pt x="1021" y="1657"/>
                        <a:pt x="-884" y="6738"/>
                        <a:pt x="386" y="11184"/>
                      </a:cubicBezTo>
                      <a:cubicBezTo>
                        <a:pt x="1657" y="14360"/>
                        <a:pt x="4832" y="16900"/>
                        <a:pt x="8008" y="16900"/>
                      </a:cubicBezTo>
                      <a:cubicBezTo>
                        <a:pt x="9278" y="16900"/>
                        <a:pt x="9914" y="16900"/>
                        <a:pt x="10549" y="16265"/>
                      </a:cubicBezTo>
                      <a:cubicBezTo>
                        <a:pt x="10549" y="16265"/>
                        <a:pt x="10549" y="16265"/>
                        <a:pt x="10549" y="16265"/>
                      </a:cubicBezTo>
                      <a:cubicBezTo>
                        <a:pt x="14995" y="14995"/>
                        <a:pt x="17535" y="9914"/>
                        <a:pt x="15630" y="5468"/>
                      </a:cubicBezTo>
                      <a:cubicBezTo>
                        <a:pt x="14359" y="1022"/>
                        <a:pt x="9914" y="-884"/>
                        <a:pt x="5467" y="386"/>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4" name="Google Shape;134;p7"/>
                <p:cNvSpPr/>
                <p:nvPr/>
              </p:nvSpPr>
              <p:spPr>
                <a:xfrm>
                  <a:off x="2462005" y="984477"/>
                  <a:ext cx="257869" cy="258504"/>
                </a:xfrm>
                <a:custGeom>
                  <a:avLst/>
                  <a:gdLst/>
                  <a:ahLst/>
                  <a:cxnLst/>
                  <a:rect l="l" t="t" r="r" b="b"/>
                  <a:pathLst>
                    <a:path w="257869" h="258504" extrusionOk="0">
                      <a:moveTo>
                        <a:pt x="213409" y="96542"/>
                      </a:moveTo>
                      <a:cubicBezTo>
                        <a:pt x="213409" y="95907"/>
                        <a:pt x="212774" y="95272"/>
                        <a:pt x="212774" y="94002"/>
                      </a:cubicBezTo>
                      <a:lnTo>
                        <a:pt x="234369" y="64150"/>
                      </a:lnTo>
                      <a:cubicBezTo>
                        <a:pt x="236275" y="60974"/>
                        <a:pt x="236275" y="57163"/>
                        <a:pt x="234369" y="53988"/>
                      </a:cubicBezTo>
                      <a:cubicBezTo>
                        <a:pt x="230558" y="48271"/>
                        <a:pt x="225477" y="43190"/>
                        <a:pt x="221031" y="38109"/>
                      </a:cubicBezTo>
                      <a:cubicBezTo>
                        <a:pt x="215950" y="33028"/>
                        <a:pt x="210869" y="28582"/>
                        <a:pt x="205152" y="24771"/>
                      </a:cubicBezTo>
                      <a:cubicBezTo>
                        <a:pt x="202612" y="22230"/>
                        <a:pt x="198166" y="22230"/>
                        <a:pt x="195625" y="24771"/>
                      </a:cubicBezTo>
                      <a:lnTo>
                        <a:pt x="165773" y="46366"/>
                      </a:lnTo>
                      <a:cubicBezTo>
                        <a:pt x="165138" y="45731"/>
                        <a:pt x="164503" y="45731"/>
                        <a:pt x="163233" y="45096"/>
                      </a:cubicBezTo>
                      <a:lnTo>
                        <a:pt x="157516" y="8892"/>
                      </a:lnTo>
                      <a:cubicBezTo>
                        <a:pt x="156881" y="5081"/>
                        <a:pt x="154341" y="2541"/>
                        <a:pt x="150530" y="1905"/>
                      </a:cubicBezTo>
                      <a:cubicBezTo>
                        <a:pt x="136557" y="-635"/>
                        <a:pt x="122583" y="-635"/>
                        <a:pt x="108610" y="1905"/>
                      </a:cubicBezTo>
                      <a:cubicBezTo>
                        <a:pt x="105434" y="2541"/>
                        <a:pt x="102259" y="5081"/>
                        <a:pt x="101624" y="8892"/>
                      </a:cubicBezTo>
                      <a:lnTo>
                        <a:pt x="95907" y="45096"/>
                      </a:lnTo>
                      <a:cubicBezTo>
                        <a:pt x="95272" y="45096"/>
                        <a:pt x="94637" y="45731"/>
                        <a:pt x="93367" y="46366"/>
                      </a:cubicBezTo>
                      <a:lnTo>
                        <a:pt x="63515" y="24771"/>
                      </a:lnTo>
                      <a:cubicBezTo>
                        <a:pt x="60339" y="22230"/>
                        <a:pt x="56528" y="22230"/>
                        <a:pt x="53352" y="24771"/>
                      </a:cubicBezTo>
                      <a:cubicBezTo>
                        <a:pt x="47636" y="28582"/>
                        <a:pt x="41920" y="33663"/>
                        <a:pt x="37474" y="38109"/>
                      </a:cubicBezTo>
                      <a:cubicBezTo>
                        <a:pt x="32393" y="43190"/>
                        <a:pt x="27946" y="48271"/>
                        <a:pt x="24136" y="53988"/>
                      </a:cubicBezTo>
                      <a:cubicBezTo>
                        <a:pt x="22230" y="57163"/>
                        <a:pt x="22230" y="60974"/>
                        <a:pt x="24136" y="64150"/>
                      </a:cubicBezTo>
                      <a:lnTo>
                        <a:pt x="45731" y="94002"/>
                      </a:lnTo>
                      <a:cubicBezTo>
                        <a:pt x="45731" y="94637"/>
                        <a:pt x="45096" y="95272"/>
                        <a:pt x="45096" y="96542"/>
                      </a:cubicBezTo>
                      <a:lnTo>
                        <a:pt x="8892" y="101624"/>
                      </a:lnTo>
                      <a:cubicBezTo>
                        <a:pt x="5081" y="102259"/>
                        <a:pt x="2541" y="104799"/>
                        <a:pt x="1905" y="108610"/>
                      </a:cubicBezTo>
                      <a:cubicBezTo>
                        <a:pt x="-635" y="122583"/>
                        <a:pt x="-635" y="136557"/>
                        <a:pt x="1905" y="150530"/>
                      </a:cubicBezTo>
                      <a:cubicBezTo>
                        <a:pt x="2541" y="153706"/>
                        <a:pt x="5081" y="156881"/>
                        <a:pt x="8892" y="157517"/>
                      </a:cubicBezTo>
                      <a:lnTo>
                        <a:pt x="45096" y="163233"/>
                      </a:lnTo>
                      <a:cubicBezTo>
                        <a:pt x="45096" y="163868"/>
                        <a:pt x="45731" y="164503"/>
                        <a:pt x="45731" y="165773"/>
                      </a:cubicBezTo>
                      <a:lnTo>
                        <a:pt x="24136" y="195625"/>
                      </a:lnTo>
                      <a:cubicBezTo>
                        <a:pt x="22230" y="198166"/>
                        <a:pt x="22230" y="202612"/>
                        <a:pt x="24136" y="205153"/>
                      </a:cubicBezTo>
                      <a:cubicBezTo>
                        <a:pt x="27946" y="210869"/>
                        <a:pt x="33028" y="215950"/>
                        <a:pt x="37474" y="221031"/>
                      </a:cubicBezTo>
                      <a:cubicBezTo>
                        <a:pt x="42555" y="226112"/>
                        <a:pt x="48271" y="230558"/>
                        <a:pt x="53352" y="234369"/>
                      </a:cubicBezTo>
                      <a:cubicBezTo>
                        <a:pt x="56528" y="236910"/>
                        <a:pt x="60339" y="236910"/>
                        <a:pt x="62880" y="234369"/>
                      </a:cubicBezTo>
                      <a:lnTo>
                        <a:pt x="92732" y="212774"/>
                      </a:lnTo>
                      <a:cubicBezTo>
                        <a:pt x="93367" y="212774"/>
                        <a:pt x="94002" y="213409"/>
                        <a:pt x="95272" y="214045"/>
                      </a:cubicBezTo>
                      <a:lnTo>
                        <a:pt x="100988" y="250248"/>
                      </a:lnTo>
                      <a:cubicBezTo>
                        <a:pt x="101624" y="253424"/>
                        <a:pt x="104164" y="256599"/>
                        <a:pt x="107975" y="257235"/>
                      </a:cubicBezTo>
                      <a:cubicBezTo>
                        <a:pt x="114962" y="258505"/>
                        <a:pt x="121948" y="258505"/>
                        <a:pt x="128935" y="258505"/>
                      </a:cubicBezTo>
                      <a:cubicBezTo>
                        <a:pt x="135921" y="258505"/>
                        <a:pt x="142908" y="257870"/>
                        <a:pt x="149895" y="257235"/>
                      </a:cubicBezTo>
                      <a:cubicBezTo>
                        <a:pt x="153706" y="256599"/>
                        <a:pt x="156246" y="254059"/>
                        <a:pt x="156881" y="250248"/>
                      </a:cubicBezTo>
                      <a:lnTo>
                        <a:pt x="162598" y="214045"/>
                      </a:lnTo>
                      <a:cubicBezTo>
                        <a:pt x="163233" y="214045"/>
                        <a:pt x="163868" y="213409"/>
                        <a:pt x="165138" y="212774"/>
                      </a:cubicBezTo>
                      <a:lnTo>
                        <a:pt x="194990" y="234369"/>
                      </a:lnTo>
                      <a:cubicBezTo>
                        <a:pt x="197531" y="236910"/>
                        <a:pt x="201977" y="236910"/>
                        <a:pt x="204517" y="234369"/>
                      </a:cubicBezTo>
                      <a:cubicBezTo>
                        <a:pt x="210234" y="230558"/>
                        <a:pt x="215950" y="225477"/>
                        <a:pt x="220396" y="221031"/>
                      </a:cubicBezTo>
                      <a:cubicBezTo>
                        <a:pt x="225477" y="216585"/>
                        <a:pt x="229923" y="210869"/>
                        <a:pt x="233734" y="205153"/>
                      </a:cubicBezTo>
                      <a:cubicBezTo>
                        <a:pt x="235640" y="202612"/>
                        <a:pt x="235640" y="198166"/>
                        <a:pt x="233734" y="195625"/>
                      </a:cubicBezTo>
                      <a:lnTo>
                        <a:pt x="212139" y="165773"/>
                      </a:lnTo>
                      <a:cubicBezTo>
                        <a:pt x="212139" y="165138"/>
                        <a:pt x="212774" y="164503"/>
                        <a:pt x="212774" y="163233"/>
                      </a:cubicBezTo>
                      <a:lnTo>
                        <a:pt x="248978" y="157517"/>
                      </a:lnTo>
                      <a:cubicBezTo>
                        <a:pt x="252788" y="156881"/>
                        <a:pt x="255329" y="154341"/>
                        <a:pt x="255964" y="150530"/>
                      </a:cubicBezTo>
                      <a:cubicBezTo>
                        <a:pt x="258505" y="136557"/>
                        <a:pt x="258505" y="122583"/>
                        <a:pt x="255964" y="108610"/>
                      </a:cubicBezTo>
                      <a:cubicBezTo>
                        <a:pt x="255329" y="105434"/>
                        <a:pt x="252788" y="102259"/>
                        <a:pt x="248978" y="101624"/>
                      </a:cubicBezTo>
                      <a:lnTo>
                        <a:pt x="213409" y="96542"/>
                      </a:lnTo>
                      <a:close/>
                      <a:moveTo>
                        <a:pt x="241356" y="142273"/>
                      </a:moveTo>
                      <a:lnTo>
                        <a:pt x="206423" y="147989"/>
                      </a:lnTo>
                      <a:cubicBezTo>
                        <a:pt x="203247" y="148624"/>
                        <a:pt x="200707" y="150530"/>
                        <a:pt x="200071" y="153706"/>
                      </a:cubicBezTo>
                      <a:cubicBezTo>
                        <a:pt x="198801" y="157517"/>
                        <a:pt x="197531" y="160057"/>
                        <a:pt x="196260" y="163233"/>
                      </a:cubicBezTo>
                      <a:cubicBezTo>
                        <a:pt x="194990" y="165773"/>
                        <a:pt x="194990" y="169584"/>
                        <a:pt x="196896" y="172125"/>
                      </a:cubicBezTo>
                      <a:lnTo>
                        <a:pt x="217855" y="200707"/>
                      </a:lnTo>
                      <a:cubicBezTo>
                        <a:pt x="215315" y="203882"/>
                        <a:pt x="212774" y="207058"/>
                        <a:pt x="209599" y="210234"/>
                      </a:cubicBezTo>
                      <a:cubicBezTo>
                        <a:pt x="206423" y="212774"/>
                        <a:pt x="203882" y="215950"/>
                        <a:pt x="200071" y="218491"/>
                      </a:cubicBezTo>
                      <a:lnTo>
                        <a:pt x="171490" y="197531"/>
                      </a:lnTo>
                      <a:cubicBezTo>
                        <a:pt x="168949" y="195625"/>
                        <a:pt x="165773" y="194990"/>
                        <a:pt x="162598" y="196896"/>
                      </a:cubicBezTo>
                      <a:cubicBezTo>
                        <a:pt x="160057" y="198166"/>
                        <a:pt x="156246" y="199436"/>
                        <a:pt x="153071" y="200707"/>
                      </a:cubicBezTo>
                      <a:cubicBezTo>
                        <a:pt x="149895" y="201342"/>
                        <a:pt x="147989" y="203882"/>
                        <a:pt x="147354" y="207058"/>
                      </a:cubicBezTo>
                      <a:lnTo>
                        <a:pt x="141638" y="241991"/>
                      </a:lnTo>
                      <a:cubicBezTo>
                        <a:pt x="133381" y="243261"/>
                        <a:pt x="125124" y="243261"/>
                        <a:pt x="116867" y="241991"/>
                      </a:cubicBezTo>
                      <a:lnTo>
                        <a:pt x="111151" y="207058"/>
                      </a:lnTo>
                      <a:cubicBezTo>
                        <a:pt x="110516" y="203882"/>
                        <a:pt x="108610" y="201342"/>
                        <a:pt x="105434" y="200707"/>
                      </a:cubicBezTo>
                      <a:cubicBezTo>
                        <a:pt x="102259" y="199436"/>
                        <a:pt x="99083" y="198166"/>
                        <a:pt x="95907" y="196896"/>
                      </a:cubicBezTo>
                      <a:cubicBezTo>
                        <a:pt x="93367" y="195625"/>
                        <a:pt x="89556" y="195625"/>
                        <a:pt x="87015" y="197531"/>
                      </a:cubicBezTo>
                      <a:lnTo>
                        <a:pt x="58433" y="218491"/>
                      </a:lnTo>
                      <a:cubicBezTo>
                        <a:pt x="55258" y="215950"/>
                        <a:pt x="52082" y="213409"/>
                        <a:pt x="49541" y="210234"/>
                      </a:cubicBezTo>
                      <a:cubicBezTo>
                        <a:pt x="46366" y="207058"/>
                        <a:pt x="43825" y="203882"/>
                        <a:pt x="41285" y="200707"/>
                      </a:cubicBezTo>
                      <a:lnTo>
                        <a:pt x="62244" y="172125"/>
                      </a:lnTo>
                      <a:cubicBezTo>
                        <a:pt x="64150" y="169584"/>
                        <a:pt x="64150" y="166409"/>
                        <a:pt x="62880" y="163233"/>
                      </a:cubicBezTo>
                      <a:cubicBezTo>
                        <a:pt x="60974" y="160057"/>
                        <a:pt x="59704" y="156881"/>
                        <a:pt x="59069" y="153706"/>
                      </a:cubicBezTo>
                      <a:cubicBezTo>
                        <a:pt x="57798" y="150530"/>
                        <a:pt x="55893" y="148624"/>
                        <a:pt x="52082" y="147989"/>
                      </a:cubicBezTo>
                      <a:lnTo>
                        <a:pt x="17149" y="142273"/>
                      </a:lnTo>
                      <a:cubicBezTo>
                        <a:pt x="16514" y="134016"/>
                        <a:pt x="16514" y="125759"/>
                        <a:pt x="17149" y="117502"/>
                      </a:cubicBezTo>
                      <a:lnTo>
                        <a:pt x="52082" y="111786"/>
                      </a:lnTo>
                      <a:cubicBezTo>
                        <a:pt x="55258" y="111151"/>
                        <a:pt x="57798" y="109245"/>
                        <a:pt x="59069" y="106070"/>
                      </a:cubicBezTo>
                      <a:cubicBezTo>
                        <a:pt x="60339" y="102894"/>
                        <a:pt x="61609" y="99718"/>
                        <a:pt x="62880" y="96542"/>
                      </a:cubicBezTo>
                      <a:cubicBezTo>
                        <a:pt x="64150" y="93367"/>
                        <a:pt x="64150" y="90191"/>
                        <a:pt x="62244" y="87650"/>
                      </a:cubicBezTo>
                      <a:lnTo>
                        <a:pt x="41285" y="59069"/>
                      </a:lnTo>
                      <a:cubicBezTo>
                        <a:pt x="43825" y="55893"/>
                        <a:pt x="46366" y="52717"/>
                        <a:pt x="49541" y="50177"/>
                      </a:cubicBezTo>
                      <a:cubicBezTo>
                        <a:pt x="52082" y="47001"/>
                        <a:pt x="55258" y="44460"/>
                        <a:pt x="58433" y="41920"/>
                      </a:cubicBezTo>
                      <a:lnTo>
                        <a:pt x="87015" y="62880"/>
                      </a:lnTo>
                      <a:cubicBezTo>
                        <a:pt x="89556" y="64785"/>
                        <a:pt x="92732" y="64785"/>
                        <a:pt x="95907" y="63515"/>
                      </a:cubicBezTo>
                      <a:cubicBezTo>
                        <a:pt x="99083" y="62244"/>
                        <a:pt x="102259" y="60974"/>
                        <a:pt x="105434" y="59704"/>
                      </a:cubicBezTo>
                      <a:cubicBezTo>
                        <a:pt x="108610" y="58434"/>
                        <a:pt x="110516" y="56528"/>
                        <a:pt x="111151" y="52717"/>
                      </a:cubicBezTo>
                      <a:lnTo>
                        <a:pt x="116867" y="17784"/>
                      </a:lnTo>
                      <a:cubicBezTo>
                        <a:pt x="125124" y="16514"/>
                        <a:pt x="133381" y="16514"/>
                        <a:pt x="141638" y="17784"/>
                      </a:cubicBezTo>
                      <a:lnTo>
                        <a:pt x="147354" y="52717"/>
                      </a:lnTo>
                      <a:cubicBezTo>
                        <a:pt x="147989" y="55893"/>
                        <a:pt x="149895" y="58434"/>
                        <a:pt x="153071" y="59704"/>
                      </a:cubicBezTo>
                      <a:cubicBezTo>
                        <a:pt x="156246" y="60974"/>
                        <a:pt x="160057" y="62244"/>
                        <a:pt x="162598" y="63515"/>
                      </a:cubicBezTo>
                      <a:cubicBezTo>
                        <a:pt x="165138" y="64785"/>
                        <a:pt x="168949" y="64785"/>
                        <a:pt x="171490" y="62880"/>
                      </a:cubicBezTo>
                      <a:lnTo>
                        <a:pt x="200071" y="41920"/>
                      </a:lnTo>
                      <a:cubicBezTo>
                        <a:pt x="203247" y="44460"/>
                        <a:pt x="206423" y="47636"/>
                        <a:pt x="209599" y="50177"/>
                      </a:cubicBezTo>
                      <a:cubicBezTo>
                        <a:pt x="212139" y="53352"/>
                        <a:pt x="215315" y="55893"/>
                        <a:pt x="217855" y="59069"/>
                      </a:cubicBezTo>
                      <a:lnTo>
                        <a:pt x="196896" y="87650"/>
                      </a:lnTo>
                      <a:cubicBezTo>
                        <a:pt x="194990" y="90191"/>
                        <a:pt x="194355" y="93367"/>
                        <a:pt x="196260" y="96542"/>
                      </a:cubicBezTo>
                      <a:cubicBezTo>
                        <a:pt x="197531" y="99083"/>
                        <a:pt x="198801" y="102259"/>
                        <a:pt x="200071" y="106070"/>
                      </a:cubicBezTo>
                      <a:cubicBezTo>
                        <a:pt x="200707" y="109245"/>
                        <a:pt x="203247" y="111151"/>
                        <a:pt x="206423" y="111786"/>
                      </a:cubicBezTo>
                      <a:lnTo>
                        <a:pt x="241356" y="117502"/>
                      </a:lnTo>
                      <a:cubicBezTo>
                        <a:pt x="241991" y="125759"/>
                        <a:pt x="241991" y="134016"/>
                        <a:pt x="241356" y="142273"/>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sp>
              <p:nvSpPr>
                <p:cNvPr id="135" name="Google Shape;135;p7"/>
                <p:cNvSpPr/>
                <p:nvPr/>
              </p:nvSpPr>
              <p:spPr>
                <a:xfrm>
                  <a:off x="2545210" y="1068476"/>
                  <a:ext cx="91461" cy="91937"/>
                </a:xfrm>
                <a:custGeom>
                  <a:avLst/>
                  <a:gdLst/>
                  <a:ahLst/>
                  <a:cxnLst/>
                  <a:rect l="l" t="t" r="r" b="b"/>
                  <a:pathLst>
                    <a:path w="91461" h="91937" extrusionOk="0">
                      <a:moveTo>
                        <a:pt x="13338" y="13814"/>
                      </a:moveTo>
                      <a:cubicBezTo>
                        <a:pt x="4446" y="22707"/>
                        <a:pt x="0" y="34139"/>
                        <a:pt x="0" y="46207"/>
                      </a:cubicBezTo>
                      <a:cubicBezTo>
                        <a:pt x="0" y="58275"/>
                        <a:pt x="5081" y="69707"/>
                        <a:pt x="13338" y="78599"/>
                      </a:cubicBezTo>
                      <a:cubicBezTo>
                        <a:pt x="22230" y="87492"/>
                        <a:pt x="33663" y="91938"/>
                        <a:pt x="45730" y="91938"/>
                      </a:cubicBezTo>
                      <a:lnTo>
                        <a:pt x="45730" y="91938"/>
                      </a:lnTo>
                      <a:cubicBezTo>
                        <a:pt x="57798" y="91938"/>
                        <a:pt x="69231" y="87492"/>
                        <a:pt x="78123" y="78599"/>
                      </a:cubicBezTo>
                      <a:cubicBezTo>
                        <a:pt x="87015" y="70343"/>
                        <a:pt x="91461" y="58910"/>
                        <a:pt x="91461" y="46207"/>
                      </a:cubicBezTo>
                      <a:cubicBezTo>
                        <a:pt x="91461" y="34139"/>
                        <a:pt x="87015" y="22707"/>
                        <a:pt x="78123" y="13814"/>
                      </a:cubicBezTo>
                      <a:cubicBezTo>
                        <a:pt x="60339" y="-4605"/>
                        <a:pt x="31757" y="-4605"/>
                        <a:pt x="13338" y="13814"/>
                      </a:cubicBezTo>
                      <a:close/>
                      <a:moveTo>
                        <a:pt x="66690" y="66532"/>
                      </a:moveTo>
                      <a:cubicBezTo>
                        <a:pt x="60974" y="72248"/>
                        <a:pt x="53987" y="75424"/>
                        <a:pt x="46366" y="75424"/>
                      </a:cubicBezTo>
                      <a:lnTo>
                        <a:pt x="46366" y="75424"/>
                      </a:lnTo>
                      <a:cubicBezTo>
                        <a:pt x="38744" y="75424"/>
                        <a:pt x="31122" y="72248"/>
                        <a:pt x="25406" y="66532"/>
                      </a:cubicBezTo>
                      <a:cubicBezTo>
                        <a:pt x="19689" y="60815"/>
                        <a:pt x="17149" y="53829"/>
                        <a:pt x="17149" y="45572"/>
                      </a:cubicBezTo>
                      <a:cubicBezTo>
                        <a:pt x="17149" y="37950"/>
                        <a:pt x="20325" y="30328"/>
                        <a:pt x="25406" y="25247"/>
                      </a:cubicBezTo>
                      <a:cubicBezTo>
                        <a:pt x="31122" y="19531"/>
                        <a:pt x="38744" y="16355"/>
                        <a:pt x="46366" y="16355"/>
                      </a:cubicBezTo>
                      <a:cubicBezTo>
                        <a:pt x="53987" y="16355"/>
                        <a:pt x="61609" y="18896"/>
                        <a:pt x="66690" y="25247"/>
                      </a:cubicBezTo>
                      <a:cubicBezTo>
                        <a:pt x="72407" y="30963"/>
                        <a:pt x="74947" y="37950"/>
                        <a:pt x="74947" y="45572"/>
                      </a:cubicBezTo>
                      <a:cubicBezTo>
                        <a:pt x="74947" y="53829"/>
                        <a:pt x="72407" y="60815"/>
                        <a:pt x="66690" y="66532"/>
                      </a:cubicBezTo>
                      <a:close/>
                    </a:path>
                  </a:pathLst>
                </a:custGeom>
                <a:solidFill>
                  <a:srgbClr val="2832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Calibri"/>
                    <a:buNone/>
                  </a:pPr>
                  <a:endParaRPr sz="1799" b="0" i="0" u="none" strike="noStrike" cap="none">
                    <a:solidFill>
                      <a:srgbClr val="000000"/>
                    </a:solidFill>
                    <a:latin typeface="Nunito Sans"/>
                    <a:ea typeface="Nunito Sans"/>
                    <a:cs typeface="Nunito Sans"/>
                    <a:sym typeface="Nunito Sans"/>
                  </a:endParaRPr>
                </a:p>
              </p:txBody>
            </p:sp>
          </p:grpSp>
          <p:sp>
            <p:nvSpPr>
              <p:cNvPr id="136" name="Google Shape;136;p7"/>
              <p:cNvSpPr txBox="1"/>
              <p:nvPr/>
            </p:nvSpPr>
            <p:spPr>
              <a:xfrm>
                <a:off x="1554480" y="3520440"/>
                <a:ext cx="184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Nunito Sans"/>
                  <a:ea typeface="Nunito Sans"/>
                  <a:cs typeface="Nunito Sans"/>
                  <a:sym typeface="Nunito Sans"/>
                </a:endParaRPr>
              </a:p>
            </p:txBody>
          </p:sp>
        </p:grpSp>
      </p:grpSp>
      <p:sp>
        <p:nvSpPr>
          <p:cNvPr id="137" name="Google Shape;137;p7"/>
          <p:cNvSpPr txBox="1">
            <a:spLocks noGrp="1"/>
          </p:cNvSpPr>
          <p:nvPr>
            <p:ph type="subTitle" idx="1"/>
          </p:nvPr>
        </p:nvSpPr>
        <p:spPr>
          <a:xfrm>
            <a:off x="475200" y="2826000"/>
            <a:ext cx="1314000" cy="2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38" name="Google Shape;138;p7"/>
          <p:cNvSpPr txBox="1">
            <a:spLocks noGrp="1"/>
          </p:cNvSpPr>
          <p:nvPr>
            <p:ph type="subTitle" idx="3"/>
          </p:nvPr>
        </p:nvSpPr>
        <p:spPr>
          <a:xfrm>
            <a:off x="475200" y="3819600"/>
            <a:ext cx="1314000" cy="2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grpSp>
        <p:nvGrpSpPr>
          <p:cNvPr id="139" name="Google Shape;139;p7"/>
          <p:cNvGrpSpPr/>
          <p:nvPr/>
        </p:nvGrpSpPr>
        <p:grpSpPr>
          <a:xfrm>
            <a:off x="502216" y="3353780"/>
            <a:ext cx="8243029" cy="0"/>
            <a:chOff x="628267" y="4785337"/>
            <a:chExt cx="10932399" cy="0"/>
          </a:xfrm>
        </p:grpSpPr>
        <p:cxnSp>
          <p:nvCxnSpPr>
            <p:cNvPr id="140" name="Google Shape;140;p7"/>
            <p:cNvCxnSpPr/>
            <p:nvPr/>
          </p:nvCxnSpPr>
          <p:spPr>
            <a:xfrm>
              <a:off x="628267" y="4785337"/>
              <a:ext cx="1742100" cy="0"/>
            </a:xfrm>
            <a:prstGeom prst="straightConnector1">
              <a:avLst/>
            </a:prstGeom>
            <a:noFill/>
            <a:ln w="44450" cap="rnd" cmpd="sng">
              <a:solidFill>
                <a:srgbClr val="D8D8D8"/>
              </a:solidFill>
              <a:prstDash val="solid"/>
              <a:round/>
              <a:headEnd type="none" w="sm" len="sm"/>
              <a:tailEnd type="none" w="sm" len="sm"/>
            </a:ln>
          </p:spPr>
        </p:cxnSp>
        <p:cxnSp>
          <p:nvCxnSpPr>
            <p:cNvPr id="141" name="Google Shape;141;p7"/>
            <p:cNvCxnSpPr/>
            <p:nvPr/>
          </p:nvCxnSpPr>
          <p:spPr>
            <a:xfrm>
              <a:off x="2370466" y="4785337"/>
              <a:ext cx="9190200" cy="0"/>
            </a:xfrm>
            <a:prstGeom prst="straightConnector1">
              <a:avLst/>
            </a:prstGeom>
            <a:noFill/>
            <a:ln w="44450" cap="rnd" cmpd="sng">
              <a:solidFill>
                <a:srgbClr val="FFC000"/>
              </a:solidFill>
              <a:prstDash val="solid"/>
              <a:round/>
              <a:headEnd type="none" w="sm" len="sm"/>
              <a:tailEnd type="none" w="sm" len="sm"/>
            </a:ln>
          </p:spPr>
        </p:cxnSp>
      </p:grpSp>
      <p:grpSp>
        <p:nvGrpSpPr>
          <p:cNvPr id="142" name="Google Shape;142;p7"/>
          <p:cNvGrpSpPr/>
          <p:nvPr/>
        </p:nvGrpSpPr>
        <p:grpSpPr>
          <a:xfrm>
            <a:off x="502216" y="2522013"/>
            <a:ext cx="8243029" cy="0"/>
            <a:chOff x="635762" y="3221713"/>
            <a:chExt cx="10932399" cy="0"/>
          </a:xfrm>
        </p:grpSpPr>
        <p:cxnSp>
          <p:nvCxnSpPr>
            <p:cNvPr id="143" name="Google Shape;143;p7"/>
            <p:cNvCxnSpPr/>
            <p:nvPr/>
          </p:nvCxnSpPr>
          <p:spPr>
            <a:xfrm>
              <a:off x="635762" y="3221713"/>
              <a:ext cx="1742100" cy="0"/>
            </a:xfrm>
            <a:prstGeom prst="straightConnector1">
              <a:avLst/>
            </a:prstGeom>
            <a:noFill/>
            <a:ln w="44450" cap="rnd" cmpd="sng">
              <a:solidFill>
                <a:srgbClr val="D8D8D8"/>
              </a:solidFill>
              <a:prstDash val="solid"/>
              <a:round/>
              <a:headEnd type="none" w="sm" len="sm"/>
              <a:tailEnd type="none" w="sm" len="sm"/>
            </a:ln>
          </p:spPr>
        </p:cxnSp>
        <p:cxnSp>
          <p:nvCxnSpPr>
            <p:cNvPr id="144" name="Google Shape;144;p7"/>
            <p:cNvCxnSpPr/>
            <p:nvPr/>
          </p:nvCxnSpPr>
          <p:spPr>
            <a:xfrm>
              <a:off x="2377961" y="3221713"/>
              <a:ext cx="9190200" cy="0"/>
            </a:xfrm>
            <a:prstGeom prst="straightConnector1">
              <a:avLst/>
            </a:prstGeom>
            <a:noFill/>
            <a:ln w="44450" cap="rnd" cmpd="sng">
              <a:solidFill>
                <a:srgbClr val="FFC000"/>
              </a:solidFill>
              <a:prstDash val="solid"/>
              <a:round/>
              <a:headEnd type="none" w="sm" len="sm"/>
              <a:tailEnd type="none" w="sm" len="sm"/>
            </a:ln>
          </p:spPr>
        </p:cxnSp>
      </p:grpSp>
      <p:cxnSp>
        <p:nvCxnSpPr>
          <p:cNvPr id="145" name="Google Shape;145;p7"/>
          <p:cNvCxnSpPr/>
          <p:nvPr/>
        </p:nvCxnSpPr>
        <p:spPr>
          <a:xfrm>
            <a:off x="1815771" y="1202187"/>
            <a:ext cx="6929100" cy="0"/>
          </a:xfrm>
          <a:prstGeom prst="straightConnector1">
            <a:avLst/>
          </a:prstGeom>
          <a:noFill/>
          <a:ln w="44450" cap="rnd" cmpd="sng">
            <a:solidFill>
              <a:srgbClr val="FFC000"/>
            </a:solidFill>
            <a:prstDash val="solid"/>
            <a:round/>
            <a:headEnd type="none" w="sm" len="sm"/>
            <a:tailEnd type="none" w="sm" len="sm"/>
          </a:ln>
        </p:spPr>
      </p:cxnSp>
      <p:sp>
        <p:nvSpPr>
          <p:cNvPr id="146" name="Google Shape;146;p7"/>
          <p:cNvSpPr txBox="1">
            <a:spLocks noGrp="1"/>
          </p:cNvSpPr>
          <p:nvPr>
            <p:ph type="body" idx="4"/>
          </p:nvPr>
        </p:nvSpPr>
        <p:spPr>
          <a:xfrm>
            <a:off x="4061250" y="3575925"/>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47" name="Google Shape;147;p7"/>
          <p:cNvSpPr txBox="1">
            <a:spLocks noGrp="1"/>
          </p:cNvSpPr>
          <p:nvPr>
            <p:ph type="body" idx="5"/>
          </p:nvPr>
        </p:nvSpPr>
        <p:spPr>
          <a:xfrm>
            <a:off x="6244175" y="3575900"/>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48" name="Google Shape;148;p7"/>
          <p:cNvSpPr txBox="1">
            <a:spLocks noGrp="1"/>
          </p:cNvSpPr>
          <p:nvPr>
            <p:ph type="body" idx="6"/>
          </p:nvPr>
        </p:nvSpPr>
        <p:spPr>
          <a:xfrm>
            <a:off x="6244175" y="2585300"/>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49" name="Google Shape;149;p7"/>
          <p:cNvSpPr txBox="1">
            <a:spLocks noGrp="1"/>
          </p:cNvSpPr>
          <p:nvPr>
            <p:ph type="subTitle" idx="7"/>
          </p:nvPr>
        </p:nvSpPr>
        <p:spPr>
          <a:xfrm>
            <a:off x="1821025" y="939600"/>
            <a:ext cx="3810000" cy="19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50" name="Google Shape;150;p7"/>
          <p:cNvSpPr txBox="1">
            <a:spLocks noGrp="1"/>
          </p:cNvSpPr>
          <p:nvPr>
            <p:ph type="subTitle" idx="8"/>
          </p:nvPr>
        </p:nvSpPr>
        <p:spPr>
          <a:xfrm>
            <a:off x="6003650" y="939600"/>
            <a:ext cx="2741700" cy="19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51" name="Google Shape;151;p7"/>
          <p:cNvSpPr txBox="1">
            <a:spLocks noGrp="1"/>
          </p:cNvSpPr>
          <p:nvPr>
            <p:ph type="body" idx="9"/>
          </p:nvPr>
        </p:nvSpPr>
        <p:spPr>
          <a:xfrm>
            <a:off x="2080050" y="3575925"/>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52" name="Google Shape;152;p7"/>
          <p:cNvSpPr txBox="1">
            <a:spLocks noGrp="1"/>
          </p:cNvSpPr>
          <p:nvPr>
            <p:ph type="body" idx="13"/>
          </p:nvPr>
        </p:nvSpPr>
        <p:spPr>
          <a:xfrm>
            <a:off x="2080050" y="2585325"/>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53" name="Google Shape;153;p7"/>
          <p:cNvSpPr txBox="1">
            <a:spLocks noGrp="1"/>
          </p:cNvSpPr>
          <p:nvPr>
            <p:ph type="subTitle" idx="14"/>
          </p:nvPr>
        </p:nvSpPr>
        <p:spPr>
          <a:xfrm>
            <a:off x="1839600" y="259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4" name="Google Shape;154;p7"/>
          <p:cNvSpPr txBox="1">
            <a:spLocks noGrp="1"/>
          </p:cNvSpPr>
          <p:nvPr>
            <p:ph type="subTitle" idx="15"/>
          </p:nvPr>
        </p:nvSpPr>
        <p:spPr>
          <a:xfrm>
            <a:off x="6004800" y="2595600"/>
            <a:ext cx="244800" cy="2304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5" name="Google Shape;155;p7"/>
          <p:cNvSpPr txBox="1">
            <a:spLocks noGrp="1"/>
          </p:cNvSpPr>
          <p:nvPr>
            <p:ph type="subTitle" idx="16"/>
          </p:nvPr>
        </p:nvSpPr>
        <p:spPr>
          <a:xfrm>
            <a:off x="1839600" y="3585600"/>
            <a:ext cx="252000" cy="252000"/>
          </a:xfrm>
          <a:prstGeom prst="rect">
            <a:avLst/>
          </a:prstGeom>
          <a:solidFill>
            <a:srgbClr val="0070C0"/>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6" name="Google Shape;156;p7"/>
          <p:cNvSpPr txBox="1">
            <a:spLocks noGrp="1"/>
          </p:cNvSpPr>
          <p:nvPr>
            <p:ph type="subTitle" idx="17"/>
          </p:nvPr>
        </p:nvSpPr>
        <p:spPr>
          <a:xfrm>
            <a:off x="3819600" y="3585600"/>
            <a:ext cx="252000" cy="252000"/>
          </a:xfrm>
          <a:prstGeom prst="rect">
            <a:avLst/>
          </a:prstGeom>
          <a:solidFill>
            <a:srgbClr val="0070C0"/>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57" name="Google Shape;157;p7"/>
          <p:cNvSpPr txBox="1">
            <a:spLocks noGrp="1"/>
          </p:cNvSpPr>
          <p:nvPr>
            <p:ph type="subTitle" idx="18"/>
          </p:nvPr>
        </p:nvSpPr>
        <p:spPr>
          <a:xfrm>
            <a:off x="637200" y="4784400"/>
            <a:ext cx="1216800" cy="133200"/>
          </a:xfrm>
          <a:prstGeom prst="rect">
            <a:avLst/>
          </a:prstGeom>
        </p:spPr>
        <p:txBody>
          <a:bodyPr spcFirstLastPara="1" wrap="square" lIns="91425" tIns="91425" rIns="91425" bIns="91425" anchor="ctr" anchorCtr="0">
            <a:noAutofit/>
          </a:bodyPr>
          <a:lstStyle>
            <a:lvl1pPr lv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158" name="Google Shape;158;p7"/>
          <p:cNvSpPr txBox="1">
            <a:spLocks noGrp="1"/>
          </p:cNvSpPr>
          <p:nvPr>
            <p:ph type="subTitle" idx="19"/>
          </p:nvPr>
        </p:nvSpPr>
        <p:spPr>
          <a:xfrm>
            <a:off x="2354400" y="4784400"/>
            <a:ext cx="1216800" cy="133200"/>
          </a:xfrm>
          <a:prstGeom prst="rect">
            <a:avLst/>
          </a:prstGeom>
        </p:spPr>
        <p:txBody>
          <a:bodyPr spcFirstLastPara="1" wrap="square" lIns="91425" tIns="91425" rIns="91425" bIns="91425" anchor="ctr" anchorCtr="0">
            <a:noAutofit/>
          </a:bodyPr>
          <a:lstStyle>
            <a:lvl1pPr lvl="0" rt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59" name="Google Shape;159;p7"/>
          <p:cNvSpPr txBox="1">
            <a:spLocks noGrp="1"/>
          </p:cNvSpPr>
          <p:nvPr>
            <p:ph type="subTitle" idx="20"/>
          </p:nvPr>
        </p:nvSpPr>
        <p:spPr>
          <a:xfrm>
            <a:off x="4140000" y="4784400"/>
            <a:ext cx="1216800" cy="133200"/>
          </a:xfrm>
          <a:prstGeom prst="rect">
            <a:avLst/>
          </a:prstGeom>
        </p:spPr>
        <p:txBody>
          <a:bodyPr spcFirstLastPara="1" wrap="square" lIns="91425" tIns="91425" rIns="91425" bIns="91425" anchor="ctr" anchorCtr="0">
            <a:noAutofit/>
          </a:bodyPr>
          <a:lstStyle>
            <a:lvl1pPr lvl="0" rt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60" name="Google Shape;160;p7"/>
          <p:cNvSpPr txBox="1">
            <a:spLocks noGrp="1"/>
          </p:cNvSpPr>
          <p:nvPr>
            <p:ph type="subTitle" idx="21"/>
          </p:nvPr>
        </p:nvSpPr>
        <p:spPr>
          <a:xfrm>
            <a:off x="6073200" y="4784400"/>
            <a:ext cx="1216800" cy="133200"/>
          </a:xfrm>
          <a:prstGeom prst="rect">
            <a:avLst/>
          </a:prstGeom>
        </p:spPr>
        <p:txBody>
          <a:bodyPr spcFirstLastPara="1" wrap="square" lIns="91425" tIns="91425" rIns="91425" bIns="91425" anchor="ctr" anchorCtr="0">
            <a:noAutofit/>
          </a:bodyPr>
          <a:lstStyle>
            <a:lvl1pPr lvl="0" rtl="0">
              <a:spcBef>
                <a:spcPts val="0"/>
              </a:spcBef>
              <a:spcAft>
                <a:spcPts val="0"/>
              </a:spcAft>
              <a:buSzPts val="600"/>
              <a:buFont typeface="Nunito Sans Light"/>
              <a:buNone/>
              <a:defRPr sz="800">
                <a:latin typeface="Nunito Sans Light"/>
                <a:ea typeface="Nunito Sans Light"/>
                <a:cs typeface="Nunito Sans Light"/>
                <a:sym typeface="Nunito Sans Light"/>
              </a:defRPr>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sp>
        <p:nvSpPr>
          <p:cNvPr id="161" name="Google Shape;161;p7"/>
          <p:cNvSpPr txBox="1">
            <a:spLocks noGrp="1"/>
          </p:cNvSpPr>
          <p:nvPr>
            <p:ph type="subTitle" idx="22"/>
          </p:nvPr>
        </p:nvSpPr>
        <p:spPr>
          <a:xfrm>
            <a:off x="1900800" y="4467600"/>
            <a:ext cx="3949200" cy="29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
              <a:buNone/>
              <a:defRPr sz="1200" b="1"/>
            </a:lvl1pPr>
            <a:lvl2pPr lvl="1">
              <a:spcBef>
                <a:spcPts val="0"/>
              </a:spcBef>
              <a:spcAft>
                <a:spcPts val="0"/>
              </a:spcAft>
              <a:buSzPts val="1000"/>
              <a:buNone/>
              <a:defRPr/>
            </a:lvl2pPr>
            <a:lvl3pPr lvl="2">
              <a:spcBef>
                <a:spcPts val="0"/>
              </a:spcBef>
              <a:spcAft>
                <a:spcPts val="0"/>
              </a:spcAft>
              <a:buSzPts val="800"/>
              <a:buNone/>
              <a:defRPr/>
            </a:lvl3pPr>
            <a:lvl4pPr lvl="3">
              <a:spcBef>
                <a:spcPts val="0"/>
              </a:spcBef>
              <a:spcAft>
                <a:spcPts val="0"/>
              </a:spcAft>
              <a:buSzPts val="1000"/>
              <a:buNone/>
              <a:defRPr/>
            </a:lvl4pPr>
            <a:lvl5pPr lvl="4">
              <a:spcBef>
                <a:spcPts val="0"/>
              </a:spcBef>
              <a:spcAft>
                <a:spcPts val="0"/>
              </a:spcAft>
              <a:buSzPts val="800"/>
              <a:buNone/>
              <a:defRPr/>
            </a:lvl5pPr>
            <a:lvl6pPr lvl="5">
              <a:spcBef>
                <a:spcPts val="0"/>
              </a:spcBef>
              <a:spcAft>
                <a:spcPts val="0"/>
              </a:spcAft>
              <a:buSzPts val="1000"/>
              <a:buNone/>
              <a:defRPr/>
            </a:lvl6pPr>
            <a:lvl7pPr lvl="6">
              <a:spcBef>
                <a:spcPts val="0"/>
              </a:spcBef>
              <a:spcAft>
                <a:spcPts val="0"/>
              </a:spcAft>
              <a:buSzPts val="800"/>
              <a:buNone/>
              <a:defRPr/>
            </a:lvl7pPr>
            <a:lvl8pPr lvl="7">
              <a:spcBef>
                <a:spcPts val="0"/>
              </a:spcBef>
              <a:spcAft>
                <a:spcPts val="0"/>
              </a:spcAft>
              <a:buSzPts val="1000"/>
              <a:buNone/>
              <a:defRPr/>
            </a:lvl8pPr>
            <a:lvl9pPr lvl="8">
              <a:spcBef>
                <a:spcPts val="0"/>
              </a:spcBef>
              <a:spcAft>
                <a:spcPts val="0"/>
              </a:spcAft>
              <a:buSzPts val="800"/>
              <a:buNone/>
              <a:defRPr/>
            </a:lvl9pPr>
          </a:lstStyle>
          <a:p>
            <a:endParaRPr/>
          </a:p>
        </p:txBody>
      </p:sp>
      <p:sp>
        <p:nvSpPr>
          <p:cNvPr id="162" name="Google Shape;162;p7"/>
          <p:cNvSpPr txBox="1">
            <a:spLocks noGrp="1"/>
          </p:cNvSpPr>
          <p:nvPr>
            <p:ph type="subTitle" idx="23"/>
          </p:nvPr>
        </p:nvSpPr>
        <p:spPr>
          <a:xfrm>
            <a:off x="6051600" y="4467600"/>
            <a:ext cx="2772000" cy="2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200" b="1"/>
            </a:lvl1pPr>
            <a:lvl2pPr lvl="1" rtl="0">
              <a:spcBef>
                <a:spcPts val="0"/>
              </a:spcBef>
              <a:spcAft>
                <a:spcPts val="0"/>
              </a:spcAft>
              <a:buSzPts val="1000"/>
              <a:buNone/>
              <a:defRPr/>
            </a:lvl2pPr>
            <a:lvl3pPr lvl="2" rtl="0">
              <a:spcBef>
                <a:spcPts val="0"/>
              </a:spcBef>
              <a:spcAft>
                <a:spcPts val="0"/>
              </a:spcAft>
              <a:buSzPts val="800"/>
              <a:buNone/>
              <a:defRPr/>
            </a:lvl3pPr>
            <a:lvl4pPr lvl="3" rtl="0">
              <a:spcBef>
                <a:spcPts val="0"/>
              </a:spcBef>
              <a:spcAft>
                <a:spcPts val="0"/>
              </a:spcAft>
              <a:buSzPts val="1000"/>
              <a:buNone/>
              <a:defRPr/>
            </a:lvl4pPr>
            <a:lvl5pPr lvl="4" rtl="0">
              <a:spcBef>
                <a:spcPts val="0"/>
              </a:spcBef>
              <a:spcAft>
                <a:spcPts val="0"/>
              </a:spcAft>
              <a:buSzPts val="800"/>
              <a:buNone/>
              <a:defRPr/>
            </a:lvl5pPr>
            <a:lvl6pPr lvl="5" rtl="0">
              <a:spcBef>
                <a:spcPts val="0"/>
              </a:spcBef>
              <a:spcAft>
                <a:spcPts val="0"/>
              </a:spcAft>
              <a:buSzPts val="1000"/>
              <a:buNone/>
              <a:defRPr/>
            </a:lvl6pPr>
            <a:lvl7pPr lvl="6" rtl="0">
              <a:spcBef>
                <a:spcPts val="0"/>
              </a:spcBef>
              <a:spcAft>
                <a:spcPts val="0"/>
              </a:spcAft>
              <a:buSzPts val="800"/>
              <a:buNone/>
              <a:defRPr/>
            </a:lvl7pPr>
            <a:lvl8pPr lvl="7" rtl="0">
              <a:spcBef>
                <a:spcPts val="0"/>
              </a:spcBef>
              <a:spcAft>
                <a:spcPts val="0"/>
              </a:spcAft>
              <a:buSzPts val="1000"/>
              <a:buNone/>
              <a:defRPr/>
            </a:lvl8pPr>
            <a:lvl9pPr lvl="8" rtl="0">
              <a:spcBef>
                <a:spcPts val="0"/>
              </a:spcBef>
              <a:spcAft>
                <a:spcPts val="0"/>
              </a:spcAft>
              <a:buSzPts val="800"/>
              <a:buNone/>
              <a:defRPr/>
            </a:lvl9pPr>
          </a:lstStyle>
          <a:p>
            <a:endParaRPr/>
          </a:p>
        </p:txBody>
      </p:sp>
      <p:grpSp>
        <p:nvGrpSpPr>
          <p:cNvPr id="163" name="Google Shape;163;p7"/>
          <p:cNvGrpSpPr/>
          <p:nvPr/>
        </p:nvGrpSpPr>
        <p:grpSpPr>
          <a:xfrm>
            <a:off x="433454" y="1451279"/>
            <a:ext cx="1430941" cy="553019"/>
            <a:chOff x="537070" y="2011446"/>
            <a:chExt cx="1897800" cy="777695"/>
          </a:xfrm>
        </p:grpSpPr>
        <p:sp>
          <p:nvSpPr>
            <p:cNvPr id="164" name="Google Shape;164;p7"/>
            <p:cNvSpPr txBox="1"/>
            <p:nvPr/>
          </p:nvSpPr>
          <p:spPr>
            <a:xfrm>
              <a:off x="537070" y="2542841"/>
              <a:ext cx="18978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unito Sans"/>
                <a:buNone/>
              </a:pPr>
              <a:endParaRPr/>
            </a:p>
          </p:txBody>
        </p:sp>
        <p:pic>
          <p:nvPicPr>
            <p:cNvPr id="165" name="Google Shape;165;p7"/>
            <p:cNvPicPr preferRelativeResize="0"/>
            <p:nvPr/>
          </p:nvPicPr>
          <p:blipFill rotWithShape="1">
            <a:blip r:embed="rId2">
              <a:alphaModFix/>
            </a:blip>
            <a:srcRect/>
            <a:stretch/>
          </p:blipFill>
          <p:spPr>
            <a:xfrm>
              <a:off x="1253198" y="2011446"/>
              <a:ext cx="432000" cy="432000"/>
            </a:xfrm>
            <a:prstGeom prst="rect">
              <a:avLst/>
            </a:prstGeom>
            <a:noFill/>
            <a:ln>
              <a:noFill/>
            </a:ln>
          </p:spPr>
        </p:pic>
      </p:grpSp>
      <p:sp>
        <p:nvSpPr>
          <p:cNvPr id="166" name="Google Shape;166;p7"/>
          <p:cNvSpPr txBox="1">
            <a:spLocks noGrp="1"/>
          </p:cNvSpPr>
          <p:nvPr>
            <p:ph type="subTitle" idx="24"/>
          </p:nvPr>
        </p:nvSpPr>
        <p:spPr>
          <a:xfrm>
            <a:off x="475200" y="1760400"/>
            <a:ext cx="1314000" cy="2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67" name="Google Shape;167;p7"/>
          <p:cNvSpPr txBox="1">
            <a:spLocks noGrp="1"/>
          </p:cNvSpPr>
          <p:nvPr>
            <p:ph type="subTitle" idx="25"/>
          </p:nvPr>
        </p:nvSpPr>
        <p:spPr>
          <a:xfrm>
            <a:off x="1839600" y="124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68" name="Google Shape;168;p7"/>
          <p:cNvSpPr txBox="1">
            <a:spLocks noGrp="1"/>
          </p:cNvSpPr>
          <p:nvPr>
            <p:ph type="subTitle" idx="26"/>
          </p:nvPr>
        </p:nvSpPr>
        <p:spPr>
          <a:xfrm>
            <a:off x="3819600" y="124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69" name="Google Shape;169;p7"/>
          <p:cNvSpPr txBox="1">
            <a:spLocks noGrp="1"/>
          </p:cNvSpPr>
          <p:nvPr>
            <p:ph type="subTitle" idx="27"/>
          </p:nvPr>
        </p:nvSpPr>
        <p:spPr>
          <a:xfrm>
            <a:off x="1839600" y="1522800"/>
            <a:ext cx="252000" cy="252000"/>
          </a:xfrm>
          <a:prstGeom prst="rect">
            <a:avLst/>
          </a:prstGeom>
          <a:solidFill>
            <a:srgbClr val="BFBFBF"/>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70" name="Google Shape;170;p7"/>
          <p:cNvSpPr txBox="1">
            <a:spLocks noGrp="1"/>
          </p:cNvSpPr>
          <p:nvPr>
            <p:ph type="subTitle" idx="28"/>
          </p:nvPr>
        </p:nvSpPr>
        <p:spPr>
          <a:xfrm>
            <a:off x="6004800" y="1245600"/>
            <a:ext cx="252000" cy="252000"/>
          </a:xfrm>
          <a:prstGeom prst="rect">
            <a:avLst/>
          </a:prstGeom>
          <a:solidFill>
            <a:srgbClr val="00AF87"/>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
        <p:nvSpPr>
          <p:cNvPr id="171" name="Google Shape;171;p7"/>
          <p:cNvSpPr txBox="1">
            <a:spLocks noGrp="1"/>
          </p:cNvSpPr>
          <p:nvPr>
            <p:ph type="body" idx="29"/>
          </p:nvPr>
        </p:nvSpPr>
        <p:spPr>
          <a:xfrm>
            <a:off x="6244175" y="1238038"/>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2" name="Google Shape;172;p7"/>
          <p:cNvSpPr txBox="1">
            <a:spLocks noGrp="1"/>
          </p:cNvSpPr>
          <p:nvPr>
            <p:ph type="body" idx="30"/>
          </p:nvPr>
        </p:nvSpPr>
        <p:spPr>
          <a:xfrm>
            <a:off x="2080050" y="1513376"/>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3" name="Google Shape;173;p7"/>
          <p:cNvSpPr txBox="1">
            <a:spLocks noGrp="1"/>
          </p:cNvSpPr>
          <p:nvPr>
            <p:ph type="body" idx="31"/>
          </p:nvPr>
        </p:nvSpPr>
        <p:spPr>
          <a:xfrm>
            <a:off x="2080050" y="1238063"/>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4" name="Google Shape;174;p7"/>
          <p:cNvSpPr txBox="1">
            <a:spLocks noGrp="1"/>
          </p:cNvSpPr>
          <p:nvPr>
            <p:ph type="body" idx="32"/>
          </p:nvPr>
        </p:nvSpPr>
        <p:spPr>
          <a:xfrm>
            <a:off x="4060800" y="1238063"/>
            <a:ext cx="1683600" cy="239400"/>
          </a:xfrm>
          <a:prstGeom prst="rect">
            <a:avLst/>
          </a:prstGeom>
          <a:noFill/>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0"/>
              </a:spcBef>
              <a:spcAft>
                <a:spcPts val="0"/>
              </a:spcAft>
              <a:buSzPts val="800"/>
              <a:buChar char="■"/>
              <a:defRPr sz="800"/>
            </a:lvl2pPr>
            <a:lvl3pPr marL="1371600" lvl="2" indent="-279400" rtl="0">
              <a:spcBef>
                <a:spcPts val="0"/>
              </a:spcBef>
              <a:spcAft>
                <a:spcPts val="0"/>
              </a:spcAft>
              <a:buSzPts val="800"/>
              <a:buChar char="☐"/>
              <a:defRPr sz="800"/>
            </a:lvl3pPr>
            <a:lvl4pPr marL="1828800" lvl="3" indent="-279400" rtl="0">
              <a:spcBef>
                <a:spcPts val="0"/>
              </a:spcBef>
              <a:spcAft>
                <a:spcPts val="0"/>
              </a:spcAft>
              <a:buSzPts val="800"/>
              <a:buChar char="■"/>
              <a:defRPr sz="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
        <p:nvSpPr>
          <p:cNvPr id="175" name="Google Shape;175;p7"/>
          <p:cNvSpPr txBox="1">
            <a:spLocks noGrp="1"/>
          </p:cNvSpPr>
          <p:nvPr>
            <p:ph type="subTitle" idx="33"/>
          </p:nvPr>
        </p:nvSpPr>
        <p:spPr>
          <a:xfrm>
            <a:off x="6004800" y="3585600"/>
            <a:ext cx="252000" cy="252000"/>
          </a:xfrm>
          <a:prstGeom prst="rect">
            <a:avLst/>
          </a:prstGeom>
          <a:solidFill>
            <a:srgbClr val="F5B21A"/>
          </a:solidFill>
        </p:spPr>
        <p:txBody>
          <a:bodyPr spcFirstLastPara="1" wrap="square" lIns="18000" tIns="18000" rIns="18000" bIns="18000" anchor="ctr" anchorCtr="0">
            <a:noAutofit/>
          </a:bodyPr>
          <a:lstStyle>
            <a:lvl1pPr lvl="0" algn="ctr" rtl="0">
              <a:spcBef>
                <a:spcPts val="0"/>
              </a:spcBef>
              <a:spcAft>
                <a:spcPts val="0"/>
              </a:spcAft>
              <a:buClr>
                <a:schemeClr val="lt1"/>
              </a:buClr>
              <a:buSzPts val="900"/>
              <a:buNone/>
              <a:defRPr sz="1100">
                <a:solidFill>
                  <a:schemeClr val="lt1"/>
                </a:solidFill>
              </a:defRPr>
            </a:lvl1pPr>
            <a:lvl2pPr lvl="1" algn="ctr" rtl="0">
              <a:spcBef>
                <a:spcPts val="0"/>
              </a:spcBef>
              <a:spcAft>
                <a:spcPts val="0"/>
              </a:spcAft>
              <a:buSzPts val="1000"/>
              <a:buNone/>
              <a:defRPr/>
            </a:lvl2pPr>
            <a:lvl3pPr lvl="2" algn="ctr" rtl="0">
              <a:spcBef>
                <a:spcPts val="0"/>
              </a:spcBef>
              <a:spcAft>
                <a:spcPts val="0"/>
              </a:spcAft>
              <a:buSzPts val="800"/>
              <a:buNone/>
              <a:defRPr/>
            </a:lvl3pPr>
            <a:lvl4pPr lvl="3" algn="ctr" rtl="0">
              <a:spcBef>
                <a:spcPts val="0"/>
              </a:spcBef>
              <a:spcAft>
                <a:spcPts val="0"/>
              </a:spcAft>
              <a:buSzPts val="1000"/>
              <a:buNone/>
              <a:defRPr/>
            </a:lvl4pPr>
            <a:lvl5pPr lvl="4" algn="ctr" rtl="0">
              <a:spcBef>
                <a:spcPts val="0"/>
              </a:spcBef>
              <a:spcAft>
                <a:spcPts val="0"/>
              </a:spcAft>
              <a:buSzPts val="800"/>
              <a:buNone/>
              <a:defRPr/>
            </a:lvl5pPr>
            <a:lvl6pPr lvl="5" algn="ctr" rtl="0">
              <a:spcBef>
                <a:spcPts val="0"/>
              </a:spcBef>
              <a:spcAft>
                <a:spcPts val="0"/>
              </a:spcAft>
              <a:buSzPts val="1000"/>
              <a:buNone/>
              <a:defRPr/>
            </a:lvl6pPr>
            <a:lvl7pPr lvl="6" algn="ctr" rtl="0">
              <a:spcBef>
                <a:spcPts val="0"/>
              </a:spcBef>
              <a:spcAft>
                <a:spcPts val="0"/>
              </a:spcAft>
              <a:buSzPts val="800"/>
              <a:buNone/>
              <a:defRPr/>
            </a:lvl7pPr>
            <a:lvl8pPr lvl="7" algn="ctr" rtl="0">
              <a:spcBef>
                <a:spcPts val="0"/>
              </a:spcBef>
              <a:spcAft>
                <a:spcPts val="0"/>
              </a:spcAft>
              <a:buSzPts val="1000"/>
              <a:buNone/>
              <a:defRPr/>
            </a:lvl8pPr>
            <a:lvl9pPr lvl="8" algn="ctr" rtl="0">
              <a:spcBef>
                <a:spcPts val="0"/>
              </a:spcBef>
              <a:spcAft>
                <a:spcPts val="0"/>
              </a:spcAft>
              <a:buSzPts val="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78" name="Google Shape;178;p8"/>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Clr>
                <a:srgbClr val="283272"/>
              </a:buClr>
              <a:buSzPts val="1000"/>
              <a:buChar char="■"/>
              <a:defRPr/>
            </a:lvl4pPr>
            <a:lvl5pPr marL="2286000" lvl="4" indent="-279400">
              <a:spcBef>
                <a:spcPts val="0"/>
              </a:spcBef>
              <a:spcAft>
                <a:spcPts val="0"/>
              </a:spcAft>
              <a:buClr>
                <a:srgbClr val="283272"/>
              </a:buClr>
              <a:buSzPts val="800"/>
              <a:buChar char="☐"/>
              <a:defRPr/>
            </a:lvl5pPr>
            <a:lvl6pPr marL="2743200" lvl="5" indent="-292100">
              <a:spcBef>
                <a:spcPts val="0"/>
              </a:spcBef>
              <a:spcAft>
                <a:spcPts val="0"/>
              </a:spcAft>
              <a:buClr>
                <a:srgbClr val="283272"/>
              </a:buClr>
              <a:buSzPts val="1000"/>
              <a:buChar char="■"/>
              <a:defRPr/>
            </a:lvl6pPr>
            <a:lvl7pPr marL="3200400" lvl="6" indent="-279400">
              <a:spcBef>
                <a:spcPts val="0"/>
              </a:spcBef>
              <a:spcAft>
                <a:spcPts val="0"/>
              </a:spcAft>
              <a:buClr>
                <a:srgbClr val="283272"/>
              </a:buClr>
              <a:buSzPts val="800"/>
              <a:buChar char="☐"/>
              <a:defRPr/>
            </a:lvl7pPr>
            <a:lvl8pPr marL="3657600" lvl="7" indent="-292100">
              <a:spcBef>
                <a:spcPts val="0"/>
              </a:spcBef>
              <a:spcAft>
                <a:spcPts val="0"/>
              </a:spcAft>
              <a:buClr>
                <a:srgbClr val="283272"/>
              </a:buClr>
              <a:buSzPts val="1000"/>
              <a:buChar char="■"/>
              <a:defRPr/>
            </a:lvl8pPr>
            <a:lvl9pPr marL="4114800" lvl="8" indent="-279400">
              <a:spcBef>
                <a:spcPts val="0"/>
              </a:spcBef>
              <a:spcAft>
                <a:spcPts val="0"/>
              </a:spcAft>
              <a:buClr>
                <a:srgbClr val="283272"/>
              </a:buClr>
              <a:buSzPts val="800"/>
              <a:buChar char="☐"/>
              <a:defRPr/>
            </a:lvl9pPr>
          </a:lstStyle>
          <a:p>
            <a:endParaRPr/>
          </a:p>
        </p:txBody>
      </p:sp>
      <p:sp>
        <p:nvSpPr>
          <p:cNvPr id="179" name="Google Shape;179;p8"/>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82" name="Google Shape;182;p9"/>
          <p:cNvSpPr txBox="1">
            <a:spLocks noGrp="1"/>
          </p:cNvSpPr>
          <p:nvPr>
            <p:ph type="body" idx="1"/>
          </p:nvPr>
        </p:nvSpPr>
        <p:spPr>
          <a:xfrm>
            <a:off x="461400" y="943200"/>
            <a:ext cx="40464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SzPts val="1000"/>
              <a:buChar char="■"/>
              <a:defRPr/>
            </a:lvl4pPr>
            <a:lvl5pPr marL="2286000" lvl="4" indent="-279400">
              <a:spcBef>
                <a:spcPts val="0"/>
              </a:spcBef>
              <a:spcAft>
                <a:spcPts val="0"/>
              </a:spcAft>
              <a:buSzPts val="800"/>
              <a:buChar char="☐"/>
              <a:defRPr/>
            </a:lvl5pPr>
            <a:lvl6pPr marL="2743200" lvl="5" indent="-292100">
              <a:spcBef>
                <a:spcPts val="0"/>
              </a:spcBef>
              <a:spcAft>
                <a:spcPts val="0"/>
              </a:spcAft>
              <a:buSzPts val="1000"/>
              <a:buChar char="■"/>
              <a:defRPr/>
            </a:lvl6pPr>
            <a:lvl7pPr marL="3200400" lvl="6" indent="-279400">
              <a:spcBef>
                <a:spcPts val="0"/>
              </a:spcBef>
              <a:spcAft>
                <a:spcPts val="0"/>
              </a:spcAft>
              <a:buSzPts val="800"/>
              <a:buChar char="☐"/>
              <a:defRPr/>
            </a:lvl7pPr>
            <a:lvl8pPr marL="3657600" lvl="7" indent="-292100">
              <a:spcBef>
                <a:spcPts val="0"/>
              </a:spcBef>
              <a:spcAft>
                <a:spcPts val="0"/>
              </a:spcAft>
              <a:buSzPts val="1000"/>
              <a:buChar char="■"/>
              <a:defRPr/>
            </a:lvl8pPr>
            <a:lvl9pPr marL="4114800" lvl="8" indent="-279400">
              <a:spcBef>
                <a:spcPts val="0"/>
              </a:spcBef>
              <a:spcAft>
                <a:spcPts val="0"/>
              </a:spcAft>
              <a:buSzPts val="800"/>
              <a:buChar char="☐"/>
              <a:defRPr/>
            </a:lvl9pPr>
          </a:lstStyle>
          <a:p>
            <a:endParaRPr/>
          </a:p>
        </p:txBody>
      </p:sp>
      <p:sp>
        <p:nvSpPr>
          <p:cNvPr id="183" name="Google Shape;183;p9"/>
          <p:cNvSpPr txBox="1">
            <a:spLocks noGrp="1"/>
          </p:cNvSpPr>
          <p:nvPr>
            <p:ph type="body" idx="2"/>
          </p:nvPr>
        </p:nvSpPr>
        <p:spPr>
          <a:xfrm>
            <a:off x="4621300" y="943200"/>
            <a:ext cx="4046400" cy="3729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92100">
              <a:spcBef>
                <a:spcPts val="0"/>
              </a:spcBef>
              <a:spcAft>
                <a:spcPts val="0"/>
              </a:spcAft>
              <a:buSzPts val="1000"/>
              <a:buChar char="■"/>
              <a:defRPr/>
            </a:lvl2pPr>
            <a:lvl3pPr marL="1371600" lvl="2" indent="-279400">
              <a:spcBef>
                <a:spcPts val="0"/>
              </a:spcBef>
              <a:spcAft>
                <a:spcPts val="0"/>
              </a:spcAft>
              <a:buSzPts val="800"/>
              <a:buChar char="☐"/>
              <a:defRPr/>
            </a:lvl3pPr>
            <a:lvl4pPr marL="1828800" lvl="3" indent="-292100">
              <a:spcBef>
                <a:spcPts val="0"/>
              </a:spcBef>
              <a:spcAft>
                <a:spcPts val="0"/>
              </a:spcAft>
              <a:buSzPts val="1000"/>
              <a:buChar char="■"/>
              <a:defRPr/>
            </a:lvl4pPr>
            <a:lvl5pPr marL="2286000" lvl="4" indent="-279400">
              <a:spcBef>
                <a:spcPts val="0"/>
              </a:spcBef>
              <a:spcAft>
                <a:spcPts val="0"/>
              </a:spcAft>
              <a:buSzPts val="800"/>
              <a:buChar char="☐"/>
              <a:defRPr/>
            </a:lvl5pPr>
            <a:lvl6pPr marL="2743200" lvl="5" indent="-292100">
              <a:spcBef>
                <a:spcPts val="0"/>
              </a:spcBef>
              <a:spcAft>
                <a:spcPts val="0"/>
              </a:spcAft>
              <a:buSzPts val="1000"/>
              <a:buChar char="■"/>
              <a:defRPr/>
            </a:lvl6pPr>
            <a:lvl7pPr marL="3200400" lvl="6" indent="-279400">
              <a:spcBef>
                <a:spcPts val="0"/>
              </a:spcBef>
              <a:spcAft>
                <a:spcPts val="0"/>
              </a:spcAft>
              <a:buSzPts val="800"/>
              <a:buChar char="☐"/>
              <a:defRPr/>
            </a:lvl7pPr>
            <a:lvl8pPr marL="3657600" lvl="7" indent="-292100">
              <a:spcBef>
                <a:spcPts val="0"/>
              </a:spcBef>
              <a:spcAft>
                <a:spcPts val="0"/>
              </a:spcAft>
              <a:buSzPts val="1000"/>
              <a:buChar char="■"/>
              <a:defRPr/>
            </a:lvl8pPr>
            <a:lvl9pPr marL="4114800" lvl="8" indent="-279400">
              <a:spcBef>
                <a:spcPts val="0"/>
              </a:spcBef>
              <a:spcAft>
                <a:spcPts val="0"/>
              </a:spcAft>
              <a:buSzPts val="800"/>
              <a:buChar char="☐"/>
              <a:defRPr/>
            </a:lvl9pPr>
          </a:lstStyle>
          <a:p>
            <a:endParaRPr/>
          </a:p>
        </p:txBody>
      </p:sp>
      <p:sp>
        <p:nvSpPr>
          <p:cNvPr id="184" name="Google Shape;184;p9"/>
          <p:cNvSpPr txBox="1">
            <a:spLocks noGrp="1"/>
          </p:cNvSpPr>
          <p:nvPr>
            <p:ph type="title" idx="3"/>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87" name="Google Shape;187;p10"/>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Блок кода">
  <p:cSld name="TITLE_ONLY_1">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0" name="Google Shape;190;p11"/>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lvl1pPr lvl="0" rtl="0">
              <a:spcBef>
                <a:spcPts val="0"/>
              </a:spcBef>
              <a:spcAft>
                <a:spcPts val="0"/>
              </a:spcAft>
              <a:buSzPts val="800"/>
              <a:buFont typeface="Nunito Sans Light"/>
              <a:buNone/>
              <a:defRPr sz="800" b="0">
                <a:latin typeface="Nunito Sans Light"/>
                <a:ea typeface="Nunito Sans Light"/>
                <a:cs typeface="Nunito Sans Light"/>
                <a:sym typeface="Nunito Sans Ligh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1" name="Google Shape;191;p11"/>
          <p:cNvSpPr txBox="1">
            <a:spLocks noGrp="1"/>
          </p:cNvSpPr>
          <p:nvPr>
            <p:ph type="body" idx="1"/>
          </p:nvPr>
        </p:nvSpPr>
        <p:spPr>
          <a:xfrm>
            <a:off x="457200" y="943200"/>
            <a:ext cx="8218800" cy="3729600"/>
          </a:xfrm>
          <a:prstGeom prst="rect">
            <a:avLst/>
          </a:prstGeom>
          <a:solidFill>
            <a:srgbClr val="E7E7F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lvl1pPr marL="457200" lvl="0" indent="-279400">
              <a:spcBef>
                <a:spcPts val="0"/>
              </a:spcBef>
              <a:spcAft>
                <a:spcPts val="0"/>
              </a:spcAft>
              <a:buSzPts val="800"/>
              <a:buFont typeface="Courier New"/>
              <a:buChar char="☐"/>
              <a:defRPr>
                <a:latin typeface="Courier New"/>
                <a:ea typeface="Courier New"/>
                <a:cs typeface="Courier New"/>
                <a:sym typeface="Courier New"/>
              </a:defRPr>
            </a:lvl1pPr>
            <a:lvl2pPr marL="914400" lvl="1" indent="-292100">
              <a:spcBef>
                <a:spcPts val="0"/>
              </a:spcBef>
              <a:spcAft>
                <a:spcPts val="0"/>
              </a:spcAft>
              <a:buSzPts val="1000"/>
              <a:buFont typeface="Courier New"/>
              <a:buChar char="■"/>
              <a:defRPr>
                <a:latin typeface="Courier New"/>
                <a:ea typeface="Courier New"/>
                <a:cs typeface="Courier New"/>
                <a:sym typeface="Courier New"/>
              </a:defRPr>
            </a:lvl2pPr>
            <a:lvl3pPr marL="1371600" lvl="2" indent="-279400">
              <a:spcBef>
                <a:spcPts val="0"/>
              </a:spcBef>
              <a:spcAft>
                <a:spcPts val="0"/>
              </a:spcAft>
              <a:buSzPts val="800"/>
              <a:buFont typeface="Courier New"/>
              <a:buChar char="☐"/>
              <a:defRPr>
                <a:latin typeface="Courier New"/>
                <a:ea typeface="Courier New"/>
                <a:cs typeface="Courier New"/>
                <a:sym typeface="Courier New"/>
              </a:defRPr>
            </a:lvl3pPr>
            <a:lvl4pPr marL="1828800" lvl="3" indent="-292100">
              <a:spcBef>
                <a:spcPts val="0"/>
              </a:spcBef>
              <a:spcAft>
                <a:spcPts val="0"/>
              </a:spcAft>
              <a:buSzPts val="1000"/>
              <a:buFont typeface="Courier New"/>
              <a:buChar char="■"/>
              <a:defRPr>
                <a:latin typeface="Courier New"/>
                <a:ea typeface="Courier New"/>
                <a:cs typeface="Courier New"/>
                <a:sym typeface="Courier New"/>
              </a:defRPr>
            </a:lvl4pPr>
            <a:lvl5pPr marL="2286000" lvl="4" indent="-279400">
              <a:spcBef>
                <a:spcPts val="0"/>
              </a:spcBef>
              <a:spcAft>
                <a:spcPts val="0"/>
              </a:spcAft>
              <a:buSzPts val="800"/>
              <a:buFont typeface="Courier New"/>
              <a:buChar char="☐"/>
              <a:defRPr>
                <a:latin typeface="Courier New"/>
                <a:ea typeface="Courier New"/>
                <a:cs typeface="Courier New"/>
                <a:sym typeface="Courier New"/>
              </a:defRPr>
            </a:lvl5pPr>
            <a:lvl6pPr marL="2743200" lvl="5" indent="-292100">
              <a:spcBef>
                <a:spcPts val="0"/>
              </a:spcBef>
              <a:spcAft>
                <a:spcPts val="0"/>
              </a:spcAft>
              <a:buSzPts val="1000"/>
              <a:buFont typeface="Courier New"/>
              <a:buChar char="■"/>
              <a:defRPr>
                <a:latin typeface="Courier New"/>
                <a:ea typeface="Courier New"/>
                <a:cs typeface="Courier New"/>
                <a:sym typeface="Courier New"/>
              </a:defRPr>
            </a:lvl6pPr>
            <a:lvl7pPr marL="3200400" lvl="6" indent="-279400">
              <a:spcBef>
                <a:spcPts val="0"/>
              </a:spcBef>
              <a:spcAft>
                <a:spcPts val="0"/>
              </a:spcAft>
              <a:buSzPts val="800"/>
              <a:buFont typeface="Courier New"/>
              <a:buChar char="☐"/>
              <a:defRPr>
                <a:latin typeface="Courier New"/>
                <a:ea typeface="Courier New"/>
                <a:cs typeface="Courier New"/>
                <a:sym typeface="Courier New"/>
              </a:defRPr>
            </a:lvl7pPr>
            <a:lvl8pPr marL="3657600" lvl="7" indent="-292100">
              <a:spcBef>
                <a:spcPts val="0"/>
              </a:spcBef>
              <a:spcAft>
                <a:spcPts val="0"/>
              </a:spcAft>
              <a:buSzPts val="1000"/>
              <a:buFont typeface="Courier New"/>
              <a:buChar char="■"/>
              <a:defRPr>
                <a:latin typeface="Courier New"/>
                <a:ea typeface="Courier New"/>
                <a:cs typeface="Courier New"/>
                <a:sym typeface="Courier New"/>
              </a:defRPr>
            </a:lvl8pPr>
            <a:lvl9pPr marL="4114800" lvl="8" indent="-279400">
              <a:spcBef>
                <a:spcPts val="0"/>
              </a:spcBef>
              <a:spcAft>
                <a:spcPts val="0"/>
              </a:spcAft>
              <a:buSzPts val="800"/>
              <a:buFont typeface="Courier New"/>
              <a:buChar char="☐"/>
              <a:defRPr>
                <a:latin typeface="Courier New"/>
                <a:ea typeface="Courier New"/>
                <a:cs typeface="Courier New"/>
                <a:sym typeface="Courier New"/>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6977100" cy="318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83272"/>
              </a:buClr>
              <a:buSzPts val="1500"/>
              <a:buFont typeface="Nunito Sans"/>
              <a:buNone/>
              <a:defRPr sz="1500" b="1">
                <a:solidFill>
                  <a:srgbClr val="283272"/>
                </a:solidFill>
                <a:latin typeface="Nunito Sans"/>
                <a:ea typeface="Nunito Sans"/>
                <a:cs typeface="Nunito Sans"/>
                <a:sym typeface="Nunito Sans"/>
              </a:defRPr>
            </a:lvl1pPr>
            <a:lvl2pPr lvl="1">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2pPr>
            <a:lvl3pPr lvl="2">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3pPr>
            <a:lvl4pPr lvl="3">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4pPr>
            <a:lvl5pPr lvl="4">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5pPr>
            <a:lvl6pPr lvl="5">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6pPr>
            <a:lvl7pPr lvl="6">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7pPr>
            <a:lvl8pPr lvl="7">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8pPr>
            <a:lvl9pPr lvl="8">
              <a:spcBef>
                <a:spcPts val="0"/>
              </a:spcBef>
              <a:spcAft>
                <a:spcPts val="0"/>
              </a:spcAft>
              <a:buClr>
                <a:schemeClr val="dk1"/>
              </a:buClr>
              <a:buSzPts val="1500"/>
              <a:buFont typeface="Nunito Sans"/>
              <a:buNone/>
              <a:defRPr sz="1500" b="1">
                <a:solidFill>
                  <a:schemeClr val="dk1"/>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456075" y="943200"/>
            <a:ext cx="8220000" cy="3729600"/>
          </a:xfrm>
          <a:prstGeom prst="rect">
            <a:avLst/>
          </a:prstGeom>
          <a:noFill/>
          <a:ln>
            <a:noFill/>
          </a:ln>
        </p:spPr>
        <p:txBody>
          <a:bodyPr spcFirstLastPara="1" wrap="square" lIns="91425" tIns="91425" rIns="91425" bIns="91425" anchor="t" anchorCtr="0">
            <a:normAutofit/>
          </a:bodyPr>
          <a:lstStyle>
            <a:lvl1pPr marL="457200" lvl="0"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1pPr>
            <a:lvl2pPr marL="914400" lvl="1"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2pPr>
            <a:lvl3pPr marL="1371600" lvl="2"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3pPr>
            <a:lvl4pPr marL="1828800" lvl="3"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4pPr>
            <a:lvl5pPr marL="2286000" lvl="4"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5pPr>
            <a:lvl6pPr marL="2743200" lvl="5"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6pPr>
            <a:lvl7pPr marL="3200400" lvl="6"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7pPr>
            <a:lvl8pPr marL="3657600" lvl="7" indent="-292100" rtl="0">
              <a:lnSpc>
                <a:spcPct val="115000"/>
              </a:lnSpc>
              <a:spcBef>
                <a:spcPts val="0"/>
              </a:spcBef>
              <a:spcAft>
                <a:spcPts val="0"/>
              </a:spcAft>
              <a:buClr>
                <a:srgbClr val="283272"/>
              </a:buClr>
              <a:buSzPts val="1000"/>
              <a:buFont typeface="Nunito Sans"/>
              <a:buChar char="■"/>
              <a:defRPr sz="1000">
                <a:solidFill>
                  <a:schemeClr val="dk1"/>
                </a:solidFill>
                <a:latin typeface="Nunito Sans"/>
                <a:ea typeface="Nunito Sans"/>
                <a:cs typeface="Nunito Sans"/>
                <a:sym typeface="Nunito Sans"/>
              </a:defRPr>
            </a:lvl8pPr>
            <a:lvl9pPr marL="4114800" lvl="8" indent="-279400" rtl="0">
              <a:lnSpc>
                <a:spcPct val="115000"/>
              </a:lnSpc>
              <a:spcBef>
                <a:spcPts val="0"/>
              </a:spcBef>
              <a:spcAft>
                <a:spcPts val="0"/>
              </a:spcAft>
              <a:buClr>
                <a:srgbClr val="283272"/>
              </a:buClr>
              <a:buSzPts val="800"/>
              <a:buFont typeface="Nunito Sans"/>
              <a:buChar char="☐"/>
              <a:defRPr sz="1000">
                <a:solidFill>
                  <a:schemeClr val="dk1"/>
                </a:solidFill>
                <a:latin typeface="Nunito Sans"/>
                <a:ea typeface="Nunito Sans"/>
                <a:cs typeface="Nunito Sans"/>
                <a:sym typeface="Nunito Sans"/>
              </a:defRPr>
            </a:lvl9pPr>
          </a:lstStyle>
          <a:p>
            <a:endParaRPr/>
          </a:p>
        </p:txBody>
      </p:sp>
      <p:sp>
        <p:nvSpPr>
          <p:cNvPr id="8" name="Google Shape;8;p1"/>
          <p:cNvSpPr txBox="1"/>
          <p:nvPr/>
        </p:nvSpPr>
        <p:spPr>
          <a:xfrm>
            <a:off x="8162925" y="4957763"/>
            <a:ext cx="512100" cy="185700"/>
          </a:xfrm>
          <a:prstGeom prst="rect">
            <a:avLst/>
          </a:prstGeom>
          <a:solidFill>
            <a:srgbClr val="F3F1F9">
              <a:alpha val="89800"/>
            </a:srgbClr>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ru" sz="800" b="0" i="0" u="none" strike="noStrike" cap="none">
                <a:solidFill>
                  <a:srgbClr val="000000"/>
                </a:solidFill>
                <a:latin typeface="Nunito Sans"/>
                <a:ea typeface="Nunito Sans"/>
                <a:cs typeface="Nunito Sans"/>
                <a:sym typeface="Nunito Sans"/>
              </a:rPr>
              <a:t>‹#›</a:t>
            </a:fld>
            <a:endParaRPr sz="800" b="0" i="0" u="none" strike="noStrike" cap="none">
              <a:solidFill>
                <a:srgbClr val="000000"/>
              </a:solidFill>
              <a:latin typeface="Nunito Sans"/>
              <a:ea typeface="Nunito Sans"/>
              <a:cs typeface="Nunito Sans"/>
              <a:sym typeface="Nunito Sans"/>
            </a:endParaRPr>
          </a:p>
        </p:txBody>
      </p:sp>
      <p:pic>
        <p:nvPicPr>
          <p:cNvPr id="9" name="Google Shape;9;p1"/>
          <p:cNvPicPr preferRelativeResize="0"/>
          <p:nvPr/>
        </p:nvPicPr>
        <p:blipFill rotWithShape="1">
          <a:blip r:embed="rId16">
            <a:alphaModFix/>
          </a:blip>
          <a:srcRect/>
          <a:stretch/>
        </p:blipFill>
        <p:spPr>
          <a:xfrm>
            <a:off x="7296957" y="363455"/>
            <a:ext cx="1377936" cy="375800"/>
          </a:xfrm>
          <a:prstGeom prst="rect">
            <a:avLst/>
          </a:prstGeom>
          <a:noFill/>
          <a:ln>
            <a:noFill/>
          </a:ln>
        </p:spPr>
      </p:pic>
      <p:cxnSp>
        <p:nvCxnSpPr>
          <p:cNvPr id="10" name="Google Shape;10;p1"/>
          <p:cNvCxnSpPr/>
          <p:nvPr/>
        </p:nvCxnSpPr>
        <p:spPr>
          <a:xfrm>
            <a:off x="456071" y="4786313"/>
            <a:ext cx="8220000" cy="0"/>
          </a:xfrm>
          <a:prstGeom prst="straightConnector1">
            <a:avLst/>
          </a:prstGeom>
          <a:noFill/>
          <a:ln w="12700" cap="rnd" cmpd="sng">
            <a:solidFill>
              <a:srgbClr val="283272"/>
            </a:solidFill>
            <a:prstDash val="solid"/>
            <a:round/>
            <a:headEnd type="none" w="sm" len="sm"/>
            <a:tailEnd type="none" w="sm" len="sm"/>
          </a:ln>
        </p:spPr>
      </p:cxnSp>
      <p:sp>
        <p:nvSpPr>
          <p:cNvPr id="11" name="Google Shape;11;p1"/>
          <p:cNvSpPr txBox="1"/>
          <p:nvPr/>
        </p:nvSpPr>
        <p:spPr>
          <a:xfrm>
            <a:off x="411050" y="454300"/>
            <a:ext cx="68859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283272"/>
              </a:buClr>
              <a:buSzPts val="1500"/>
              <a:buFont typeface="Nunito Sans"/>
              <a:buNone/>
            </a:pPr>
            <a:endParaRPr sz="1500" b="1" i="0" u="none" strike="noStrike" cap="none">
              <a:solidFill>
                <a:srgbClr val="283272"/>
              </a:solidFill>
              <a:latin typeface="Nunito Sans"/>
              <a:ea typeface="Nunito Sans"/>
              <a:cs typeface="Nunito Sans"/>
              <a:sym typeface="Nunito Sans"/>
            </a:endParaRPr>
          </a:p>
        </p:txBody>
      </p:sp>
      <p:sp>
        <p:nvSpPr>
          <p:cNvPr id="12" name="Google Shape;12;p1"/>
          <p:cNvSpPr txBox="1"/>
          <p:nvPr/>
        </p:nvSpPr>
        <p:spPr>
          <a:xfrm>
            <a:off x="402800" y="297375"/>
            <a:ext cx="68859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800">
              <a:solidFill>
                <a:srgbClr val="283272"/>
              </a:solidFill>
              <a:latin typeface="Nunito Sans Light"/>
              <a:ea typeface="Nunito Sans Light"/>
              <a:cs typeface="Nunito Sans Light"/>
              <a:sym typeface="Nunito Sans Ligh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7"/>
          <p:cNvSpPr txBox="1">
            <a:spLocks noGrp="1"/>
          </p:cNvSpPr>
          <p:nvPr>
            <p:ph type="title"/>
          </p:nvPr>
        </p:nvSpPr>
        <p:spPr>
          <a:xfrm>
            <a:off x="1093350" y="2187600"/>
            <a:ext cx="6957300" cy="463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dirty="0"/>
              <a:t>3. Портирование FreeRTOS на другую программную или аппаратную платформу</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8"/>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Портирование FreeRTOS на другую программную или аппаратную платформу</a:t>
            </a:r>
            <a:endParaRPr/>
          </a:p>
        </p:txBody>
      </p:sp>
      <p:sp>
        <p:nvSpPr>
          <p:cNvPr id="352" name="Google Shape;352;p38"/>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 Требования для портирования</a:t>
            </a:r>
            <a:endParaRPr/>
          </a:p>
        </p:txBody>
      </p:sp>
      <p:sp>
        <p:nvSpPr>
          <p:cNvPr id="353" name="Google Shape;353;p38"/>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SzPts val="800"/>
              <a:buChar char="☐"/>
            </a:pPr>
            <a:r>
              <a:rPr lang="ru"/>
              <a:t>Информация о новом оборудовании, на которое переносится FreeRTOS</a:t>
            </a:r>
            <a:endParaRPr/>
          </a:p>
          <a:p>
            <a:pPr marL="914400" lvl="1" indent="-292100" algn="l" rtl="0">
              <a:spcBef>
                <a:spcPts val="0"/>
              </a:spcBef>
              <a:spcAft>
                <a:spcPts val="0"/>
              </a:spcAft>
              <a:buSzPts val="1000"/>
              <a:buChar char="■"/>
            </a:pPr>
            <a:r>
              <a:rPr lang="ru"/>
              <a:t>Руководство по аппаратному обеспечению</a:t>
            </a:r>
            <a:endParaRPr/>
          </a:p>
          <a:p>
            <a:pPr marL="914400" lvl="1" indent="-292100" algn="l" rtl="0">
              <a:spcBef>
                <a:spcPts val="0"/>
              </a:spcBef>
              <a:spcAft>
                <a:spcPts val="0"/>
              </a:spcAft>
              <a:buSzPts val="1000"/>
              <a:buChar char="■"/>
            </a:pPr>
            <a:r>
              <a:rPr lang="ru"/>
              <a:t>Руководства пользователя для платы</a:t>
            </a:r>
            <a:endParaRPr/>
          </a:p>
          <a:p>
            <a:pPr marL="914400" lvl="1" indent="-292100" algn="l" rtl="0">
              <a:spcBef>
                <a:spcPts val="0"/>
              </a:spcBef>
              <a:spcAft>
                <a:spcPts val="0"/>
              </a:spcAft>
              <a:buSzPts val="1000"/>
              <a:buChar char="■"/>
            </a:pPr>
            <a:r>
              <a:rPr lang="ru"/>
              <a:t>Детали портов ввода-вывода</a:t>
            </a:r>
            <a:endParaRPr/>
          </a:p>
          <a:p>
            <a:pPr marL="914400" lvl="1" indent="-292100" algn="l" rtl="0">
              <a:spcBef>
                <a:spcPts val="0"/>
              </a:spcBef>
              <a:spcAft>
                <a:spcPts val="0"/>
              </a:spcAft>
              <a:buSzPts val="1000"/>
              <a:buChar char="■"/>
            </a:pPr>
            <a:r>
              <a:rPr lang="ru"/>
              <a:t>Другие важные сведения, необходимые для создания новых приложений на этом оборудовании</a:t>
            </a:r>
            <a:endParaRPr/>
          </a:p>
          <a:p>
            <a:pPr marL="914400" lvl="1" indent="-292100" algn="l" rtl="0">
              <a:spcBef>
                <a:spcPts val="0"/>
              </a:spcBef>
              <a:spcAft>
                <a:spcPts val="0"/>
              </a:spcAft>
              <a:buSzPts val="1000"/>
              <a:buChar char="■"/>
            </a:pPr>
            <a:r>
              <a:rPr lang="ru"/>
              <a:t>Базовый пример соответствующего инструментального потока (tool flow), работающего на этом оборудовании</a:t>
            </a:r>
            <a:endParaRPr/>
          </a:p>
          <a:p>
            <a:pPr marL="457200" lvl="0" indent="-279400" algn="l" rtl="0">
              <a:spcBef>
                <a:spcPts val="1000"/>
              </a:spcBef>
              <a:spcAft>
                <a:spcPts val="0"/>
              </a:spcAft>
              <a:buSzPts val="800"/>
              <a:buChar char="☐"/>
            </a:pPr>
            <a:r>
              <a:rPr lang="ru"/>
              <a:t>Информация о том, как использовать целевой тулчейн для компиляции и запуска программного обеспечения</a:t>
            </a:r>
            <a:endParaRPr/>
          </a:p>
          <a:p>
            <a:pPr marL="914400" lvl="1" indent="-292100" algn="l" rtl="0">
              <a:spcBef>
                <a:spcPts val="0"/>
              </a:spcBef>
              <a:spcAft>
                <a:spcPts val="0"/>
              </a:spcAft>
              <a:buSzPts val="1000"/>
              <a:buChar char="■"/>
            </a:pPr>
            <a:r>
              <a:rPr lang="ru"/>
              <a:t>Простой, базовый пример существующего процесса компиляции и сборки</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9"/>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Портирование FreeRTOS на другую программную или аппаратную платформу</a:t>
            </a:r>
            <a:endParaRPr/>
          </a:p>
        </p:txBody>
      </p:sp>
      <p:sp>
        <p:nvSpPr>
          <p:cNvPr id="359" name="Google Shape;359;p39"/>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Портирование на новую аппаратную платформу</a:t>
            </a:r>
            <a:endParaRPr/>
          </a:p>
        </p:txBody>
      </p:sp>
      <p:sp>
        <p:nvSpPr>
          <p:cNvPr id="360" name="Google Shape;360;p39"/>
          <p:cNvSpPr txBox="1">
            <a:spLocks noGrp="1"/>
          </p:cNvSpPr>
          <p:nvPr>
            <p:ph type="body" idx="1"/>
          </p:nvPr>
        </p:nvSpPr>
        <p:spPr>
          <a:xfrm>
            <a:off x="457200" y="1781675"/>
            <a:ext cx="8218800" cy="29589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ru">
                <a:solidFill>
                  <a:srgbClr val="0000FF"/>
                </a:solidFill>
              </a:rPr>
              <a:t>int</a:t>
            </a:r>
            <a:r>
              <a:rPr lang="ru"/>
              <a:t> main( </a:t>
            </a:r>
            <a:r>
              <a:rPr lang="ru">
                <a:solidFill>
                  <a:srgbClr val="0000FF"/>
                </a:solidFill>
              </a:rPr>
              <a:t>void</a:t>
            </a:r>
            <a:r>
              <a:rPr lang="ru"/>
              <a:t> )</a:t>
            </a:r>
            <a:endParaRPr/>
          </a:p>
          <a:p>
            <a:pPr marL="0" lvl="0" indent="0" algn="l" rtl="0">
              <a:lnSpc>
                <a:spcPct val="110000"/>
              </a:lnSpc>
              <a:spcBef>
                <a:spcPts val="0"/>
              </a:spcBef>
              <a:spcAft>
                <a:spcPts val="0"/>
              </a:spcAft>
              <a:buNone/>
            </a:pPr>
            <a:r>
              <a:rPr lang="ru"/>
              <a:t>{</a:t>
            </a:r>
            <a:endParaRPr/>
          </a:p>
          <a:p>
            <a:pPr marL="0" lvl="0" indent="0" algn="l" rtl="0">
              <a:lnSpc>
                <a:spcPct val="110000"/>
              </a:lnSpc>
              <a:spcBef>
                <a:spcPts val="0"/>
              </a:spcBef>
              <a:spcAft>
                <a:spcPts val="0"/>
              </a:spcAft>
              <a:buNone/>
            </a:pPr>
            <a:r>
              <a:rPr lang="ru"/>
              <a:t>   </a:t>
            </a:r>
            <a:r>
              <a:rPr lang="ru">
                <a:solidFill>
                  <a:srgbClr val="0000FF"/>
                </a:solidFill>
              </a:rPr>
              <a:t>volatile</a:t>
            </a:r>
            <a:r>
              <a:rPr lang="ru"/>
              <a:t> </a:t>
            </a:r>
            <a:r>
              <a:rPr lang="ru">
                <a:solidFill>
                  <a:srgbClr val="0000FF"/>
                </a:solidFill>
              </a:rPr>
              <a:t>unsigned</a:t>
            </a:r>
            <a:r>
              <a:rPr lang="ru"/>
              <a:t> </a:t>
            </a:r>
            <a:r>
              <a:rPr lang="ru">
                <a:solidFill>
                  <a:srgbClr val="0000FF"/>
                </a:solidFill>
              </a:rPr>
              <a:t>long</a:t>
            </a:r>
            <a:r>
              <a:rPr lang="ru"/>
              <a:t> ul; </a:t>
            </a:r>
            <a:r>
              <a:rPr lang="ru">
                <a:solidFill>
                  <a:srgbClr val="008000"/>
                </a:solidFill>
              </a:rPr>
              <a:t>/* volatile so it is not optimized away. */</a:t>
            </a:r>
            <a:endParaRPr>
              <a:solidFill>
                <a:srgbClr val="008000"/>
              </a:solidFill>
            </a:endParaRPr>
          </a:p>
          <a:p>
            <a:pPr marL="0" lvl="0" indent="0" algn="l" rtl="0">
              <a:lnSpc>
                <a:spcPct val="110000"/>
              </a:lnSpc>
              <a:spcBef>
                <a:spcPts val="0"/>
              </a:spcBef>
              <a:spcAft>
                <a:spcPts val="0"/>
              </a:spcAft>
              <a:buNone/>
            </a:pPr>
            <a:r>
              <a:rPr lang="ru"/>
              <a:t>   </a:t>
            </a:r>
            <a:r>
              <a:rPr lang="ru">
                <a:solidFill>
                  <a:srgbClr val="008000"/>
                </a:solidFill>
              </a:rPr>
              <a:t>/* Initialize the LED outputs - note that prvSetupHardware() might also have to be called! */</a:t>
            </a:r>
            <a:endParaRPr>
              <a:solidFill>
                <a:srgbClr val="008000"/>
              </a:solidFill>
            </a:endParaRPr>
          </a:p>
          <a:p>
            <a:pPr marL="0" lvl="0" indent="0" algn="l" rtl="0">
              <a:lnSpc>
                <a:spcPct val="110000"/>
              </a:lnSpc>
              <a:spcBef>
                <a:spcPts val="0"/>
              </a:spcBef>
              <a:spcAft>
                <a:spcPts val="0"/>
              </a:spcAft>
              <a:buNone/>
            </a:pPr>
            <a:r>
              <a:rPr lang="ru"/>
              <a:t>   vParTestInitialise();</a:t>
            </a:r>
            <a:endParaRPr/>
          </a:p>
          <a:p>
            <a:pPr marL="0" lvl="0" indent="0" algn="l" rtl="0">
              <a:lnSpc>
                <a:spcPct val="110000"/>
              </a:lnSpc>
              <a:spcBef>
                <a:spcPts val="0"/>
              </a:spcBef>
              <a:spcAft>
                <a:spcPts val="0"/>
              </a:spcAft>
              <a:buNone/>
            </a:pPr>
            <a:r>
              <a:rPr lang="ru"/>
              <a:t>   </a:t>
            </a:r>
            <a:r>
              <a:rPr lang="ru">
                <a:solidFill>
                  <a:srgbClr val="008000"/>
                </a:solidFill>
              </a:rPr>
              <a:t>/* Toggle the LEDs repeatedly. */</a:t>
            </a:r>
            <a:endParaRPr>
              <a:solidFill>
                <a:srgbClr val="008000"/>
              </a:solidFill>
            </a:endParaRPr>
          </a:p>
          <a:p>
            <a:pPr marL="0" lvl="0" indent="0" algn="l" rtl="0">
              <a:lnSpc>
                <a:spcPct val="110000"/>
              </a:lnSpc>
              <a:spcBef>
                <a:spcPts val="0"/>
              </a:spcBef>
              <a:spcAft>
                <a:spcPts val="0"/>
              </a:spcAft>
              <a:buNone/>
            </a:pPr>
            <a:r>
              <a:rPr lang="ru"/>
              <a:t>   </a:t>
            </a:r>
            <a:r>
              <a:rPr lang="ru">
                <a:solidFill>
                  <a:srgbClr val="0000FF"/>
                </a:solidFill>
              </a:rPr>
              <a:t>for</a:t>
            </a:r>
            <a:r>
              <a:rPr lang="ru"/>
              <a:t>( ;; )</a:t>
            </a:r>
            <a:endParaRPr/>
          </a:p>
          <a:p>
            <a:pPr marL="0" lvl="0" indent="0" algn="l" rtl="0">
              <a:lnSpc>
                <a:spcPct val="110000"/>
              </a:lnSpc>
              <a:spcBef>
                <a:spcPts val="0"/>
              </a:spcBef>
              <a:spcAft>
                <a:spcPts val="0"/>
              </a:spcAft>
              <a:buNone/>
            </a:pPr>
            <a:r>
              <a:rPr lang="ru"/>
              <a:t>   {</a:t>
            </a:r>
            <a:endParaRPr>
              <a:solidFill>
                <a:srgbClr val="008000"/>
              </a:solidFill>
            </a:endParaRPr>
          </a:p>
          <a:p>
            <a:pPr marL="0" lvl="0" indent="0" algn="l" rtl="0">
              <a:lnSpc>
                <a:spcPct val="110000"/>
              </a:lnSpc>
              <a:spcBef>
                <a:spcPts val="0"/>
              </a:spcBef>
              <a:spcAft>
                <a:spcPts val="0"/>
              </a:spcAft>
              <a:buNone/>
            </a:pPr>
            <a:r>
              <a:rPr lang="ru"/>
              <a:t>       </a:t>
            </a:r>
            <a:r>
              <a:rPr lang="ru">
                <a:solidFill>
                  <a:srgbClr val="0000FF"/>
                </a:solidFill>
              </a:rPr>
              <a:t>for</a:t>
            </a:r>
            <a:r>
              <a:rPr lang="ru"/>
              <a:t>( ul = </a:t>
            </a:r>
            <a:r>
              <a:rPr lang="ru">
                <a:solidFill>
                  <a:srgbClr val="098658"/>
                </a:solidFill>
              </a:rPr>
              <a:t>0</a:t>
            </a:r>
            <a:r>
              <a:rPr lang="ru"/>
              <a:t>; ul &lt; </a:t>
            </a:r>
            <a:r>
              <a:rPr lang="ru">
                <a:solidFill>
                  <a:srgbClr val="3030C0"/>
                </a:solidFill>
              </a:rPr>
              <a:t>0xfffff</a:t>
            </a:r>
            <a:r>
              <a:rPr lang="ru"/>
              <a:t>; ul++ )</a:t>
            </a:r>
            <a:endParaRPr/>
          </a:p>
          <a:p>
            <a:pPr marL="0" lvl="0" indent="0" algn="l" rtl="0">
              <a:lnSpc>
                <a:spcPct val="110000"/>
              </a:lnSpc>
              <a:spcBef>
                <a:spcPts val="0"/>
              </a:spcBef>
              <a:spcAft>
                <a:spcPts val="0"/>
              </a:spcAft>
              <a:buNone/>
            </a:pPr>
            <a:r>
              <a:rPr lang="ru"/>
              <a:t>       {</a:t>
            </a:r>
            <a:endParaRPr/>
          </a:p>
          <a:p>
            <a:pPr marL="0" lvl="0" indent="0" algn="l" rtl="0">
              <a:lnSpc>
                <a:spcPct val="110000"/>
              </a:lnSpc>
              <a:spcBef>
                <a:spcPts val="0"/>
              </a:spcBef>
              <a:spcAft>
                <a:spcPts val="0"/>
              </a:spcAft>
              <a:buNone/>
            </a:pPr>
            <a:r>
              <a:rPr lang="ru"/>
              <a:t>       }</a:t>
            </a:r>
            <a:endParaRPr/>
          </a:p>
          <a:p>
            <a:pPr marL="0" lvl="0" indent="0" algn="l" rtl="0">
              <a:lnSpc>
                <a:spcPct val="110000"/>
              </a:lnSpc>
              <a:spcBef>
                <a:spcPts val="0"/>
              </a:spcBef>
              <a:spcAft>
                <a:spcPts val="0"/>
              </a:spcAft>
              <a:buNone/>
            </a:pPr>
            <a:r>
              <a:rPr lang="ru"/>
              <a:t>       </a:t>
            </a:r>
            <a:r>
              <a:rPr lang="ru">
                <a:solidFill>
                  <a:srgbClr val="008000"/>
                </a:solidFill>
              </a:rPr>
              <a:t>/* Toggle the first two LEDs */</a:t>
            </a:r>
            <a:endParaRPr>
              <a:solidFill>
                <a:srgbClr val="008000"/>
              </a:solidFill>
            </a:endParaRPr>
          </a:p>
          <a:p>
            <a:pPr marL="0" lvl="0" indent="0" algn="l" rtl="0">
              <a:lnSpc>
                <a:spcPct val="110000"/>
              </a:lnSpc>
              <a:spcBef>
                <a:spcPts val="0"/>
              </a:spcBef>
              <a:spcAft>
                <a:spcPts val="0"/>
              </a:spcAft>
              <a:buNone/>
            </a:pPr>
            <a:r>
              <a:rPr lang="ru"/>
              <a:t>       vParTestToggleLED( </a:t>
            </a:r>
            <a:r>
              <a:rPr lang="ru">
                <a:solidFill>
                  <a:srgbClr val="098658"/>
                </a:solidFill>
              </a:rPr>
              <a:t>0</a:t>
            </a:r>
            <a:r>
              <a:rPr lang="ru"/>
              <a:t> );</a:t>
            </a:r>
            <a:endParaRPr/>
          </a:p>
          <a:p>
            <a:pPr marL="0" lvl="0" indent="0" algn="l" rtl="0">
              <a:lnSpc>
                <a:spcPct val="110000"/>
              </a:lnSpc>
              <a:spcBef>
                <a:spcPts val="0"/>
              </a:spcBef>
              <a:spcAft>
                <a:spcPts val="0"/>
              </a:spcAft>
              <a:buNone/>
            </a:pPr>
            <a:r>
              <a:rPr lang="ru"/>
              <a:t>       vParTestToggleLED( </a:t>
            </a:r>
            <a:r>
              <a:rPr lang="ru">
                <a:solidFill>
                  <a:srgbClr val="098658"/>
                </a:solidFill>
              </a:rPr>
              <a:t>1</a:t>
            </a:r>
            <a:r>
              <a:rPr lang="ru"/>
              <a:t> );</a:t>
            </a:r>
            <a:endParaRPr/>
          </a:p>
          <a:p>
            <a:pPr marL="0" lvl="0" indent="0" algn="l" rtl="0">
              <a:lnSpc>
                <a:spcPct val="110000"/>
              </a:lnSpc>
              <a:spcBef>
                <a:spcPts val="0"/>
              </a:spcBef>
              <a:spcAft>
                <a:spcPts val="0"/>
              </a:spcAft>
              <a:buNone/>
            </a:pPr>
            <a:r>
              <a:rPr lang="ru"/>
              <a:t>   }</a:t>
            </a:r>
            <a:endParaRPr/>
          </a:p>
          <a:p>
            <a:pPr marL="0" lvl="0" indent="0" algn="l" rtl="0">
              <a:lnSpc>
                <a:spcPct val="110000"/>
              </a:lnSpc>
              <a:spcBef>
                <a:spcPts val="0"/>
              </a:spcBef>
              <a:spcAft>
                <a:spcPts val="0"/>
              </a:spcAft>
              <a:buNone/>
            </a:pPr>
            <a:r>
              <a:rPr lang="ru"/>
              <a:t> </a:t>
            </a:r>
            <a:r>
              <a:rPr lang="ru">
                <a:solidFill>
                  <a:srgbClr val="0000FF"/>
                </a:solidFill>
              </a:rPr>
              <a:t>return</a:t>
            </a:r>
            <a:r>
              <a:rPr lang="ru"/>
              <a:t> </a:t>
            </a:r>
            <a:r>
              <a:rPr lang="ru">
                <a:solidFill>
                  <a:srgbClr val="098658"/>
                </a:solidFill>
              </a:rPr>
              <a:t>0</a:t>
            </a:r>
            <a:r>
              <a:rPr lang="ru"/>
              <a:t>;</a:t>
            </a:r>
            <a:endParaRPr/>
          </a:p>
          <a:p>
            <a:pPr marL="0" lvl="0" indent="0" algn="l" rtl="0">
              <a:lnSpc>
                <a:spcPct val="110000"/>
              </a:lnSpc>
              <a:spcBef>
                <a:spcPts val="0"/>
              </a:spcBef>
              <a:spcAft>
                <a:spcPts val="0"/>
              </a:spcAft>
              <a:buNone/>
            </a:pPr>
            <a:r>
              <a:rPr lang="ru"/>
              <a:t>}</a:t>
            </a:r>
            <a:endParaRPr>
              <a:solidFill>
                <a:srgbClr val="0000FF"/>
              </a:solidFill>
            </a:endParaRPr>
          </a:p>
        </p:txBody>
      </p:sp>
      <p:sp>
        <p:nvSpPr>
          <p:cNvPr id="361" name="Google Shape;361;p39"/>
          <p:cNvSpPr txBox="1">
            <a:spLocks noGrp="1"/>
          </p:cNvSpPr>
          <p:nvPr>
            <p:ph type="body" idx="3"/>
          </p:nvPr>
        </p:nvSpPr>
        <p:spPr>
          <a:xfrm>
            <a:off x="457200" y="943200"/>
            <a:ext cx="8218800" cy="8940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SzPts val="800"/>
              <a:buChar char="☐"/>
            </a:pPr>
            <a:r>
              <a:rPr lang="ru"/>
              <a:t>Начальная настройка</a:t>
            </a:r>
            <a:endParaRPr/>
          </a:p>
          <a:p>
            <a:pPr marL="914400" lvl="1" indent="-292100" algn="l" rtl="0">
              <a:spcBef>
                <a:spcPts val="0"/>
              </a:spcBef>
              <a:spcAft>
                <a:spcPts val="0"/>
              </a:spcAft>
              <a:buSzPts val="1000"/>
              <a:buChar char="■"/>
            </a:pPr>
            <a:r>
              <a:rPr lang="ru"/>
              <a:t>выбор наиболее близкой к оборудованию демонстрационной версии</a:t>
            </a:r>
            <a:endParaRPr/>
          </a:p>
          <a:p>
            <a:pPr marL="457200" lvl="0" indent="-279400" algn="l" rtl="0">
              <a:spcBef>
                <a:spcPts val="0"/>
              </a:spcBef>
              <a:spcAft>
                <a:spcPts val="0"/>
              </a:spcAft>
              <a:buSzPts val="800"/>
              <a:buChar char="☐"/>
            </a:pPr>
            <a:r>
              <a:rPr lang="ru"/>
              <a:t>Изменение портов ввода-вывода</a:t>
            </a:r>
            <a:endParaRPr/>
          </a:p>
          <a:p>
            <a:pPr marL="914400" lvl="1" indent="-292100" algn="l" rtl="0">
              <a:spcBef>
                <a:spcPts val="0"/>
              </a:spcBef>
              <a:spcAft>
                <a:spcPts val="0"/>
              </a:spcAft>
              <a:buSzPts val="1000"/>
              <a:buChar char="■"/>
            </a:pPr>
            <a:r>
              <a:rPr lang="ru"/>
              <a:t>изменения функций </a:t>
            </a:r>
            <a:r>
              <a:rPr lang="ru">
                <a:latin typeface="Courier New"/>
                <a:ea typeface="Courier New"/>
                <a:cs typeface="Courier New"/>
                <a:sym typeface="Courier New"/>
              </a:rPr>
              <a:t>vParTestInitialise()</a:t>
            </a:r>
            <a:r>
              <a:rPr lang="ru"/>
              <a:t> в файле </a:t>
            </a:r>
            <a:r>
              <a:rPr lang="ru">
                <a:latin typeface="Courier New"/>
                <a:ea typeface="Courier New"/>
                <a:cs typeface="Courier New"/>
                <a:sym typeface="Courier New"/>
              </a:rPr>
              <a:t>partest.c</a:t>
            </a:r>
            <a:r>
              <a:rPr lang="ru"/>
              <a:t> и </a:t>
            </a:r>
            <a:r>
              <a:rPr lang="ru">
                <a:latin typeface="Courier New"/>
                <a:ea typeface="Courier New"/>
                <a:cs typeface="Courier New"/>
                <a:sym typeface="Courier New"/>
              </a:rPr>
              <a:t>prvSetupHardware()</a:t>
            </a:r>
            <a:r>
              <a:rPr lang="ru"/>
              <a:t> в файле </a:t>
            </a:r>
            <a:r>
              <a:rPr lang="ru">
                <a:latin typeface="Courier New"/>
                <a:ea typeface="Courier New"/>
                <a:cs typeface="Courier New"/>
                <a:sym typeface="Courier New"/>
              </a:rPr>
              <a:t>main.c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0"/>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Портирование FreeRTOS на другую программную или аппаратную платформу</a:t>
            </a:r>
            <a:endParaRPr/>
          </a:p>
        </p:txBody>
      </p:sp>
      <p:sp>
        <p:nvSpPr>
          <p:cNvPr id="367" name="Google Shape;367;p40"/>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Портирование на новую аппаратную платформу</a:t>
            </a:r>
            <a:endParaRPr/>
          </a:p>
        </p:txBody>
      </p:sp>
      <p:sp>
        <p:nvSpPr>
          <p:cNvPr id="368" name="Google Shape;368;p40"/>
          <p:cNvSpPr txBox="1">
            <a:spLocks noGrp="1"/>
          </p:cNvSpPr>
          <p:nvPr>
            <p:ph type="body" idx="1"/>
          </p:nvPr>
        </p:nvSpPr>
        <p:spPr>
          <a:xfrm>
            <a:off x="457200" y="1420500"/>
            <a:ext cx="8218800" cy="33201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ru">
                <a:solidFill>
                  <a:srgbClr val="0000FF"/>
                </a:solidFill>
              </a:rPr>
              <a:t>int</a:t>
            </a:r>
            <a:r>
              <a:rPr lang="ru"/>
              <a:t> main( </a:t>
            </a:r>
            <a:r>
              <a:rPr lang="ru">
                <a:solidFill>
                  <a:srgbClr val="0000FF"/>
                </a:solidFill>
              </a:rPr>
              <a:t>void</a:t>
            </a:r>
            <a:r>
              <a:rPr lang="ru"/>
              <a:t> )</a:t>
            </a:r>
            <a:endParaRPr/>
          </a:p>
          <a:p>
            <a:pPr marL="0" lvl="0" indent="0" algn="l" rtl="0">
              <a:lnSpc>
                <a:spcPct val="110000"/>
              </a:lnSpc>
              <a:spcBef>
                <a:spcPts val="0"/>
              </a:spcBef>
              <a:spcAft>
                <a:spcPts val="0"/>
              </a:spcAft>
              <a:buNone/>
            </a:pPr>
            <a:r>
              <a:rPr lang="ru"/>
              <a:t>{</a:t>
            </a:r>
            <a:endParaRPr>
              <a:solidFill>
                <a:srgbClr val="008000"/>
              </a:solidFill>
            </a:endParaRPr>
          </a:p>
          <a:p>
            <a:pPr marL="0" lvl="0" indent="0" algn="l" rtl="0">
              <a:lnSpc>
                <a:spcPct val="110000"/>
              </a:lnSpc>
              <a:spcBef>
                <a:spcPts val="0"/>
              </a:spcBef>
              <a:spcAft>
                <a:spcPts val="0"/>
              </a:spcAft>
              <a:buNone/>
            </a:pPr>
            <a:r>
              <a:rPr lang="ru"/>
              <a:t>   prvSetupHardware();</a:t>
            </a:r>
            <a:endParaRPr>
              <a:solidFill>
                <a:srgbClr val="008000"/>
              </a:solidFill>
            </a:endParaRPr>
          </a:p>
          <a:p>
            <a:pPr marL="0" lvl="0" indent="0" algn="l" rtl="0">
              <a:lnSpc>
                <a:spcPct val="110000"/>
              </a:lnSpc>
              <a:spcBef>
                <a:spcPts val="0"/>
              </a:spcBef>
              <a:spcAft>
                <a:spcPts val="0"/>
              </a:spcAft>
              <a:buNone/>
            </a:pPr>
            <a:r>
              <a:rPr lang="ru"/>
              <a:t>   </a:t>
            </a:r>
            <a:r>
              <a:rPr lang="ru">
                <a:solidFill>
                  <a:srgbClr val="008000"/>
                </a:solidFill>
              </a:rPr>
              <a:t>/*</a:t>
            </a:r>
            <a:endParaRPr>
              <a:solidFill>
                <a:srgbClr val="008000"/>
              </a:solidFill>
            </a:endParaRPr>
          </a:p>
          <a:p>
            <a:pPr marL="0" lvl="0" indent="0" algn="l" rtl="0">
              <a:lnSpc>
                <a:spcPct val="110000"/>
              </a:lnSpc>
              <a:spcBef>
                <a:spcPts val="0"/>
              </a:spcBef>
              <a:spcAft>
                <a:spcPts val="0"/>
              </a:spcAft>
              <a:buNone/>
            </a:pPr>
            <a:r>
              <a:rPr lang="ru">
                <a:solidFill>
                  <a:srgbClr val="008000"/>
                </a:solidFill>
              </a:rPr>
              <a:t>   vStartIntegerMathTasks( tskIDLE_PRIORITY );</a:t>
            </a:r>
            <a:endParaRPr>
              <a:solidFill>
                <a:srgbClr val="008000"/>
              </a:solidFill>
            </a:endParaRPr>
          </a:p>
          <a:p>
            <a:pPr marL="0" lvl="0" indent="0" algn="l" rtl="0">
              <a:lnSpc>
                <a:spcPct val="110000"/>
              </a:lnSpc>
              <a:spcBef>
                <a:spcPts val="0"/>
              </a:spcBef>
              <a:spcAft>
                <a:spcPts val="0"/>
              </a:spcAft>
              <a:buNone/>
            </a:pPr>
            <a:r>
              <a:rPr lang="ru">
                <a:solidFill>
                  <a:srgbClr val="008000"/>
                </a:solidFill>
              </a:rPr>
              <a:t>   vAltStartComTestTasks( mainCOM_TEST_PRIORITY, mainCOM_TEST_BAUD_RATE, mainCOM_TEST_LED );</a:t>
            </a:r>
            <a:endParaRPr>
              <a:solidFill>
                <a:srgbClr val="008000"/>
              </a:solidFill>
            </a:endParaRPr>
          </a:p>
          <a:p>
            <a:pPr marL="0" lvl="0" indent="0" algn="l" rtl="0">
              <a:lnSpc>
                <a:spcPct val="110000"/>
              </a:lnSpc>
              <a:spcBef>
                <a:spcPts val="0"/>
              </a:spcBef>
              <a:spcAft>
                <a:spcPts val="0"/>
              </a:spcAft>
              <a:buNone/>
            </a:pPr>
            <a:r>
              <a:rPr lang="ru">
                <a:solidFill>
                  <a:srgbClr val="008000"/>
                </a:solidFill>
              </a:rPr>
              <a:t>   */</a:t>
            </a:r>
            <a:endParaRPr>
              <a:solidFill>
                <a:srgbClr val="008000"/>
              </a:solidFill>
            </a:endParaRPr>
          </a:p>
          <a:p>
            <a:pPr marL="0" lvl="0" indent="0" algn="l" rtl="0">
              <a:lnSpc>
                <a:spcPct val="110000"/>
              </a:lnSpc>
              <a:spcBef>
                <a:spcPts val="0"/>
              </a:spcBef>
              <a:spcAft>
                <a:spcPts val="0"/>
              </a:spcAft>
              <a:buNone/>
            </a:pPr>
            <a:r>
              <a:rPr lang="ru"/>
              <a:t>   vStartLEDFlashTasks( mainLED_TASK_PRIORITY );</a:t>
            </a:r>
            <a:endParaRPr/>
          </a:p>
          <a:p>
            <a:pPr marL="0" lvl="0" indent="0" algn="l" rtl="0">
              <a:lnSpc>
                <a:spcPct val="110000"/>
              </a:lnSpc>
              <a:spcBef>
                <a:spcPts val="0"/>
              </a:spcBef>
              <a:spcAft>
                <a:spcPts val="0"/>
              </a:spcAft>
              <a:buNone/>
            </a:pPr>
            <a:r>
              <a:rPr lang="ru"/>
              <a:t>   </a:t>
            </a:r>
            <a:r>
              <a:rPr lang="ru">
                <a:solidFill>
                  <a:srgbClr val="008000"/>
                </a:solidFill>
              </a:rPr>
              <a:t>/*</a:t>
            </a:r>
            <a:endParaRPr>
              <a:solidFill>
                <a:srgbClr val="008000"/>
              </a:solidFill>
            </a:endParaRPr>
          </a:p>
          <a:p>
            <a:pPr marL="0" lvl="0" indent="0" algn="l" rtl="0">
              <a:lnSpc>
                <a:spcPct val="110000"/>
              </a:lnSpc>
              <a:spcBef>
                <a:spcPts val="0"/>
              </a:spcBef>
              <a:spcAft>
                <a:spcPts val="0"/>
              </a:spcAft>
              <a:buNone/>
            </a:pPr>
            <a:r>
              <a:rPr lang="ru">
                <a:solidFill>
                  <a:srgbClr val="008000"/>
                </a:solidFill>
              </a:rPr>
              <a:t>   vStartPolledQueueTasks( mainQUEUE_POLL_PRIORITY );</a:t>
            </a:r>
            <a:endParaRPr>
              <a:solidFill>
                <a:srgbClr val="008000"/>
              </a:solidFill>
            </a:endParaRPr>
          </a:p>
          <a:p>
            <a:pPr marL="0" lvl="0" indent="0" algn="l" rtl="0">
              <a:lnSpc>
                <a:spcPct val="110000"/>
              </a:lnSpc>
              <a:spcBef>
                <a:spcPts val="0"/>
              </a:spcBef>
              <a:spcAft>
                <a:spcPts val="0"/>
              </a:spcAft>
              <a:buNone/>
            </a:pPr>
            <a:r>
              <a:rPr lang="ru">
                <a:solidFill>
                  <a:srgbClr val="008000"/>
                </a:solidFill>
              </a:rPr>
              <a:t>   vStartMathTasks( tskIDLE_PRIORITY );</a:t>
            </a:r>
            <a:endParaRPr>
              <a:solidFill>
                <a:srgbClr val="008000"/>
              </a:solidFill>
            </a:endParaRPr>
          </a:p>
          <a:p>
            <a:pPr marL="0" lvl="0" indent="0" algn="l" rtl="0">
              <a:lnSpc>
                <a:spcPct val="110000"/>
              </a:lnSpc>
              <a:spcBef>
                <a:spcPts val="0"/>
              </a:spcBef>
              <a:spcAft>
                <a:spcPts val="0"/>
              </a:spcAft>
              <a:buNone/>
            </a:pPr>
            <a:r>
              <a:rPr lang="ru">
                <a:solidFill>
                  <a:srgbClr val="008000"/>
                </a:solidFill>
              </a:rPr>
              <a:t>   vStartSemaphoreTasks( mainSEM_TEST_PRIORITY );</a:t>
            </a:r>
            <a:endParaRPr>
              <a:solidFill>
                <a:srgbClr val="008000"/>
              </a:solidFill>
            </a:endParaRPr>
          </a:p>
          <a:p>
            <a:pPr marL="0" lvl="0" indent="0" algn="l" rtl="0">
              <a:lnSpc>
                <a:spcPct val="110000"/>
              </a:lnSpc>
              <a:spcBef>
                <a:spcPts val="0"/>
              </a:spcBef>
              <a:spcAft>
                <a:spcPts val="0"/>
              </a:spcAft>
              <a:buNone/>
            </a:pPr>
            <a:r>
              <a:rPr lang="ru">
                <a:solidFill>
                  <a:srgbClr val="008000"/>
                </a:solidFill>
              </a:rPr>
              <a:t>   vStartDynamicPriorityTasks();</a:t>
            </a:r>
            <a:endParaRPr>
              <a:solidFill>
                <a:srgbClr val="008000"/>
              </a:solidFill>
            </a:endParaRPr>
          </a:p>
          <a:p>
            <a:pPr marL="0" lvl="0" indent="0" algn="l" rtl="0">
              <a:lnSpc>
                <a:spcPct val="110000"/>
              </a:lnSpc>
              <a:spcBef>
                <a:spcPts val="0"/>
              </a:spcBef>
              <a:spcAft>
                <a:spcPts val="0"/>
              </a:spcAft>
              <a:buNone/>
            </a:pPr>
            <a:r>
              <a:rPr lang="ru">
                <a:solidFill>
                  <a:srgbClr val="008000"/>
                </a:solidFill>
              </a:rPr>
              <a:t>   vStartBlockingQueueTasks( mainBLOCK_Q_PRIORITY );</a:t>
            </a:r>
            <a:endParaRPr>
              <a:solidFill>
                <a:srgbClr val="008000"/>
              </a:solidFill>
            </a:endParaRPr>
          </a:p>
          <a:p>
            <a:pPr marL="0" lvl="0" indent="0" algn="l" rtl="0">
              <a:lnSpc>
                <a:spcPct val="110000"/>
              </a:lnSpc>
              <a:spcBef>
                <a:spcPts val="0"/>
              </a:spcBef>
              <a:spcAft>
                <a:spcPts val="0"/>
              </a:spcAft>
              <a:buNone/>
            </a:pPr>
            <a:r>
              <a:rPr lang="ru">
                <a:solidFill>
                  <a:srgbClr val="008000"/>
                </a:solidFill>
              </a:rPr>
              <a:t>   */</a:t>
            </a:r>
            <a:endParaRPr>
              <a:solidFill>
                <a:srgbClr val="008000"/>
              </a:solidFill>
            </a:endParaRPr>
          </a:p>
          <a:p>
            <a:pPr marL="0" lvl="0" indent="0" algn="l" rtl="0">
              <a:lnSpc>
                <a:spcPct val="110000"/>
              </a:lnSpc>
              <a:spcBef>
                <a:spcPts val="0"/>
              </a:spcBef>
              <a:spcAft>
                <a:spcPts val="0"/>
              </a:spcAft>
              <a:buNone/>
            </a:pPr>
            <a:r>
              <a:rPr lang="ru"/>
              <a:t>   xTaskCreate( vErrorChecks, </a:t>
            </a:r>
            <a:r>
              <a:rPr lang="ru">
                <a:solidFill>
                  <a:srgbClr val="A31515"/>
                </a:solidFill>
              </a:rPr>
              <a:t>"Check"</a:t>
            </a:r>
            <a:r>
              <a:rPr lang="ru"/>
              <a:t>, configMINIMAL_STACK_SIZE, NULL, mainCHECK_TASK_PRIORITY, NULL );</a:t>
            </a:r>
            <a:endParaRPr>
              <a:solidFill>
                <a:srgbClr val="008000"/>
              </a:solidFill>
            </a:endParaRPr>
          </a:p>
          <a:p>
            <a:pPr marL="0" lvl="0" indent="0" algn="l" rtl="0">
              <a:lnSpc>
                <a:spcPct val="110000"/>
              </a:lnSpc>
              <a:spcBef>
                <a:spcPts val="0"/>
              </a:spcBef>
              <a:spcAft>
                <a:spcPts val="0"/>
              </a:spcAft>
              <a:buNone/>
            </a:pPr>
            <a:r>
              <a:rPr lang="ru"/>
              <a:t>   vTaskStartScheduler();</a:t>
            </a:r>
            <a:endParaRPr>
              <a:solidFill>
                <a:srgbClr val="008000"/>
              </a:solidFill>
            </a:endParaRPr>
          </a:p>
          <a:p>
            <a:pPr marL="0" lvl="0" indent="0" algn="l" rtl="0">
              <a:lnSpc>
                <a:spcPct val="110000"/>
              </a:lnSpc>
              <a:spcBef>
                <a:spcPts val="0"/>
              </a:spcBef>
              <a:spcAft>
                <a:spcPts val="0"/>
              </a:spcAft>
              <a:buNone/>
            </a:pPr>
            <a:r>
              <a:rPr lang="ru"/>
              <a:t>   </a:t>
            </a:r>
            <a:r>
              <a:rPr lang="ru">
                <a:solidFill>
                  <a:srgbClr val="0000FF"/>
                </a:solidFill>
              </a:rPr>
              <a:t>return</a:t>
            </a:r>
            <a:r>
              <a:rPr lang="ru"/>
              <a:t> </a:t>
            </a:r>
            <a:r>
              <a:rPr lang="ru">
                <a:solidFill>
                  <a:srgbClr val="098658"/>
                </a:solidFill>
              </a:rPr>
              <a:t>0</a:t>
            </a:r>
            <a:r>
              <a:rPr lang="ru"/>
              <a:t>;</a:t>
            </a:r>
            <a:endParaRPr/>
          </a:p>
          <a:p>
            <a:pPr marL="0" lvl="0" indent="0" algn="l" rtl="0">
              <a:lnSpc>
                <a:spcPct val="110000"/>
              </a:lnSpc>
              <a:spcBef>
                <a:spcPts val="0"/>
              </a:spcBef>
              <a:spcAft>
                <a:spcPts val="0"/>
              </a:spcAft>
              <a:buNone/>
            </a:pPr>
            <a:r>
              <a:rPr lang="ru"/>
              <a:t>}</a:t>
            </a:r>
            <a:endParaRPr/>
          </a:p>
          <a:p>
            <a:pPr marL="0" lvl="0" indent="0" algn="l" rtl="0">
              <a:lnSpc>
                <a:spcPct val="110000"/>
              </a:lnSpc>
              <a:spcBef>
                <a:spcPts val="0"/>
              </a:spcBef>
              <a:spcAft>
                <a:spcPts val="0"/>
              </a:spcAft>
              <a:buNone/>
            </a:pPr>
            <a:endParaRPr>
              <a:solidFill>
                <a:srgbClr val="0000FF"/>
              </a:solidFill>
            </a:endParaRPr>
          </a:p>
        </p:txBody>
      </p:sp>
      <p:sp>
        <p:nvSpPr>
          <p:cNvPr id="369" name="Google Shape;369;p40"/>
          <p:cNvSpPr txBox="1">
            <a:spLocks noGrp="1"/>
          </p:cNvSpPr>
          <p:nvPr>
            <p:ph type="body" idx="3"/>
          </p:nvPr>
        </p:nvSpPr>
        <p:spPr>
          <a:xfrm>
            <a:off x="457200" y="943200"/>
            <a:ext cx="8218800" cy="4773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SzPts val="800"/>
              <a:buChar char="☐"/>
            </a:pPr>
            <a:r>
              <a:rPr lang="ru"/>
              <a:t>Использование планировщика FreeRTOS</a:t>
            </a:r>
            <a:endParaRPr/>
          </a:p>
          <a:p>
            <a:pPr marL="914400" lvl="1" indent="-292100" algn="l" rtl="0">
              <a:spcBef>
                <a:spcPts val="0"/>
              </a:spcBef>
              <a:spcAft>
                <a:spcPts val="0"/>
              </a:spcAft>
              <a:buSzPts val="1000"/>
              <a:buChar char="■"/>
            </a:pPr>
            <a:r>
              <a:rPr lang="ru"/>
              <a:t>замена </a:t>
            </a:r>
            <a:r>
              <a:rPr lang="ru">
                <a:latin typeface="Courier New"/>
                <a:ea typeface="Courier New"/>
                <a:cs typeface="Courier New"/>
                <a:sym typeface="Courier New"/>
              </a:rPr>
              <a:t>main()</a:t>
            </a:r>
            <a:r>
              <a:rPr lang="ru"/>
              <a:t> из предыдущего шага на </a:t>
            </a:r>
            <a:r>
              <a:rPr lang="ru">
                <a:latin typeface="Courier New"/>
                <a:ea typeface="Courier New"/>
                <a:cs typeface="Courier New"/>
                <a:sym typeface="Courier New"/>
              </a:rPr>
              <a:t>main()</a:t>
            </a:r>
            <a:r>
              <a:rPr lang="ru"/>
              <a:t> из </a:t>
            </a:r>
            <a:r>
              <a:rPr lang="ru">
                <a:latin typeface="Courier New"/>
                <a:ea typeface="Courier New"/>
                <a:cs typeface="Courier New"/>
                <a:sym typeface="Courier New"/>
              </a:rPr>
              <a:t>FreeRTOS/Demo/Common/Minimal/Flash.c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1"/>
          <p:cNvSpPr txBox="1">
            <a:spLocks noGrp="1"/>
          </p:cNvSpPr>
          <p:nvPr>
            <p:ph type="title" idx="2"/>
          </p:nvPr>
        </p:nvSpPr>
        <p:spPr>
          <a:xfrm>
            <a:off x="313200" y="247125"/>
            <a:ext cx="4563300" cy="2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Портирование FreeRTOS на другую программную или аппаратную платформу</a:t>
            </a:r>
            <a:endParaRPr/>
          </a:p>
        </p:txBody>
      </p:sp>
      <p:sp>
        <p:nvSpPr>
          <p:cNvPr id="375" name="Google Shape;375;p41"/>
          <p:cNvSpPr txBox="1">
            <a:spLocks noGrp="1"/>
          </p:cNvSpPr>
          <p:nvPr>
            <p:ph type="title"/>
          </p:nvPr>
        </p:nvSpPr>
        <p:spPr>
          <a:xfrm>
            <a:off x="311700" y="445025"/>
            <a:ext cx="6977100" cy="3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Портирование на другой компилятор</a:t>
            </a:r>
            <a:endParaRPr/>
          </a:p>
        </p:txBody>
      </p:sp>
      <p:sp>
        <p:nvSpPr>
          <p:cNvPr id="376" name="Google Shape;376;p41"/>
          <p:cNvSpPr txBox="1">
            <a:spLocks noGrp="1"/>
          </p:cNvSpPr>
          <p:nvPr>
            <p:ph type="body" idx="1"/>
          </p:nvPr>
        </p:nvSpPr>
        <p:spPr>
          <a:xfrm>
            <a:off x="456075" y="943200"/>
            <a:ext cx="8220000" cy="37296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SzPts val="800"/>
              <a:buChar char="☐"/>
            </a:pPr>
            <a:r>
              <a:rPr lang="ru"/>
              <a:t>Выбор файлов ядра FreeRTOS для используемого микроконтроллера</a:t>
            </a:r>
            <a:endParaRPr/>
          </a:p>
          <a:p>
            <a:pPr marL="914400" lvl="1" indent="-292100" algn="l" rtl="0">
              <a:spcBef>
                <a:spcPts val="0"/>
              </a:spcBef>
              <a:spcAft>
                <a:spcPts val="0"/>
              </a:spcAft>
              <a:buSzPts val="1000"/>
              <a:buFont typeface="Courier New"/>
              <a:buChar char="■"/>
            </a:pPr>
            <a:r>
              <a:rPr lang="ru">
                <a:latin typeface="Courier New"/>
                <a:ea typeface="Courier New"/>
                <a:cs typeface="Courier New"/>
                <a:sym typeface="Courier New"/>
              </a:rPr>
              <a:t>FreeRTOS/source/portable/[compiler]/[microcontroller]</a:t>
            </a:r>
            <a:endParaRPr>
              <a:latin typeface="Courier New"/>
              <a:ea typeface="Courier New"/>
              <a:cs typeface="Courier New"/>
              <a:sym typeface="Courier New"/>
            </a:endParaRPr>
          </a:p>
          <a:p>
            <a:pPr marL="914400" lvl="1" indent="-292100" algn="l" rtl="0">
              <a:spcBef>
                <a:spcPts val="0"/>
              </a:spcBef>
              <a:spcAft>
                <a:spcPts val="0"/>
              </a:spcAft>
              <a:buSzPts val="1000"/>
              <a:buFont typeface="Courier New"/>
              <a:buChar char="■"/>
            </a:pPr>
            <a:r>
              <a:rPr lang="ru">
                <a:latin typeface="Courier New"/>
                <a:ea typeface="Courier New"/>
                <a:cs typeface="Courier New"/>
                <a:sym typeface="Courier New"/>
              </a:rPr>
              <a:t>port.c</a:t>
            </a:r>
            <a:r>
              <a:rPr lang="ru"/>
              <a:t> и </a:t>
            </a:r>
            <a:r>
              <a:rPr lang="ru">
                <a:latin typeface="Courier New"/>
                <a:ea typeface="Courier New"/>
                <a:cs typeface="Courier New"/>
                <a:sym typeface="Courier New"/>
              </a:rPr>
              <a:t>portmacro.h</a:t>
            </a:r>
            <a:r>
              <a:rPr lang="ru"/>
              <a:t>, иногда требуется ассемблерный файл </a:t>
            </a:r>
            <a:r>
              <a:rPr lang="ru">
                <a:latin typeface="Courier New"/>
                <a:ea typeface="Courier New"/>
                <a:cs typeface="Courier New"/>
                <a:sym typeface="Courier New"/>
              </a:rPr>
              <a:t>portasm.s</a:t>
            </a:r>
            <a:r>
              <a:rPr lang="ru"/>
              <a:t> или </a:t>
            </a:r>
            <a:r>
              <a:rPr lang="ru">
                <a:latin typeface="Courier New"/>
                <a:ea typeface="Courier New"/>
                <a:cs typeface="Courier New"/>
                <a:sym typeface="Courier New"/>
              </a:rPr>
              <a:t>portasm.asm</a:t>
            </a:r>
            <a:endParaRPr>
              <a:latin typeface="Courier New"/>
              <a:ea typeface="Courier New"/>
              <a:cs typeface="Courier New"/>
              <a:sym typeface="Courier New"/>
            </a:endParaRPr>
          </a:p>
          <a:p>
            <a:pPr marL="457200" lvl="0" indent="-279400" algn="l" rtl="0">
              <a:spcBef>
                <a:spcPts val="1000"/>
              </a:spcBef>
              <a:spcAft>
                <a:spcPts val="0"/>
              </a:spcAft>
              <a:buSzPts val="800"/>
              <a:buChar char="☐"/>
            </a:pPr>
            <a:r>
              <a:rPr lang="ru"/>
              <a:t>Выбор файлов, специфичных для используемого компилятора</a:t>
            </a:r>
            <a:endParaRPr/>
          </a:p>
          <a:p>
            <a:pPr marL="914400" lvl="1" indent="-292100" algn="l" rtl="0">
              <a:spcBef>
                <a:spcPts val="0"/>
              </a:spcBef>
              <a:spcAft>
                <a:spcPts val="0"/>
              </a:spcAft>
              <a:buSzPts val="1000"/>
              <a:buChar char="■"/>
            </a:pPr>
            <a:r>
              <a:rPr lang="ru"/>
              <a:t>Файлы низкого уровня</a:t>
            </a:r>
            <a:endParaRPr/>
          </a:p>
          <a:p>
            <a:pPr marL="914400" lvl="1" indent="-292100" algn="l" rtl="0">
              <a:spcBef>
                <a:spcPts val="0"/>
              </a:spcBef>
              <a:spcAft>
                <a:spcPts val="0"/>
              </a:spcAft>
              <a:buSzPts val="1000"/>
              <a:buChar char="■"/>
            </a:pPr>
            <a:r>
              <a:rPr lang="ru"/>
              <a:t>Файлы проекта</a:t>
            </a:r>
            <a:endParaRPr/>
          </a:p>
          <a:p>
            <a:pPr marL="457200" lvl="0" indent="-279400" algn="l" rtl="0">
              <a:spcBef>
                <a:spcPts val="1000"/>
              </a:spcBef>
              <a:spcAft>
                <a:spcPts val="0"/>
              </a:spcAft>
              <a:buSzPts val="800"/>
              <a:buChar char="☐"/>
            </a:pPr>
            <a:r>
              <a:rPr lang="ru"/>
              <a:t>Настройка прерывания таймера</a:t>
            </a:r>
            <a:endParaRPr/>
          </a:p>
          <a:p>
            <a:pPr marL="914400" lvl="1" indent="-292100" algn="l" rtl="0">
              <a:spcBef>
                <a:spcPts val="0"/>
              </a:spcBef>
              <a:spcAft>
                <a:spcPts val="0"/>
              </a:spcAft>
              <a:buSzPts val="1000"/>
              <a:buChar char="■"/>
            </a:pPr>
            <a:r>
              <a:rPr lang="ru">
                <a:latin typeface="Courier New"/>
                <a:ea typeface="Courier New"/>
                <a:cs typeface="Courier New"/>
                <a:sym typeface="Courier New"/>
              </a:rPr>
              <a:t>prvSetupTimerInterrupt()</a:t>
            </a:r>
            <a:r>
              <a:rPr lang="ru"/>
              <a:t>из файла </a:t>
            </a:r>
            <a:r>
              <a:rPr lang="ru">
                <a:latin typeface="Courier New"/>
                <a:ea typeface="Courier New"/>
                <a:cs typeface="Courier New"/>
                <a:sym typeface="Courier New"/>
              </a:rPr>
              <a:t>FreeRTOS/source/portable/[compiler]/[microcontroller]/port.c</a:t>
            </a:r>
            <a:endParaRPr/>
          </a:p>
          <a:p>
            <a:pPr marL="457200" lvl="0" indent="-279400" algn="l" rtl="0">
              <a:spcBef>
                <a:spcPts val="1000"/>
              </a:spcBef>
              <a:spcAft>
                <a:spcPts val="0"/>
              </a:spcAft>
              <a:buSzPts val="800"/>
              <a:buChar char="☐"/>
            </a:pPr>
            <a:r>
              <a:rPr lang="ru"/>
              <a:t>Управление использованием ОЗУ и ПЗУ</a:t>
            </a:r>
            <a:endParaRPr/>
          </a:p>
          <a:p>
            <a:pPr marL="914400" lvl="1" indent="-292100" algn="l" rtl="0">
              <a:spcBef>
                <a:spcPts val="0"/>
              </a:spcBef>
              <a:spcAft>
                <a:spcPts val="0"/>
              </a:spcAft>
              <a:buSzPts val="1000"/>
              <a:buChar char="■"/>
            </a:pPr>
            <a:r>
              <a:rPr lang="ru"/>
              <a:t>Настройка в файле </a:t>
            </a:r>
            <a:r>
              <a:rPr lang="ru">
                <a:latin typeface="Courier New"/>
                <a:ea typeface="Courier New"/>
                <a:cs typeface="Courier New"/>
                <a:sym typeface="Courier New"/>
              </a:rPr>
              <a:t>FreeRTOSConfig.h</a:t>
            </a:r>
            <a:endParaRPr>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name="RISC-V Шаблон">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Экран (16:9)</PresentationFormat>
  <Paragraphs>108</Paragraphs>
  <Slides>5</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Nunito Sans</vt:lpstr>
      <vt:lpstr>Nunito Sans Light</vt:lpstr>
      <vt:lpstr>Courier New</vt:lpstr>
      <vt:lpstr>RISC-V Шаблон</vt:lpstr>
      <vt:lpstr>3. Портирование FreeRTOS на другую программную или аппаратную платформу</vt:lpstr>
      <vt:lpstr>Портирование FreeRTOS на другую программную или аппаратную платформу</vt:lpstr>
      <vt:lpstr>Портирование FreeRTOS на другую программную или аппаратную платформу</vt:lpstr>
      <vt:lpstr>Портирование FreeRTOS на другую программную или аппаратную платформу</vt:lpstr>
      <vt:lpstr>Портирование FreeRTOS на другую программную или аппаратную платформу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Людмила Людмила</cp:lastModifiedBy>
  <cp:revision>2</cp:revision>
  <dcterms:modified xsi:type="dcterms:W3CDTF">2024-11-16T14:19:43Z</dcterms:modified>
</cp:coreProperties>
</file>