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8" r:id="rId4"/>
    <p:sldId id="259" r:id="rId5"/>
    <p:sldId id="265" r:id="rId6"/>
    <p:sldId id="260" r:id="rId7"/>
    <p:sldId id="266" r:id="rId8"/>
    <p:sldId id="261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63" r:id="rId22"/>
    <p:sldId id="280" r:id="rId23"/>
    <p:sldId id="264" r:id="rId24"/>
    <p:sldId id="281" r:id="rId25"/>
    <p:sldId id="282" r:id="rId26"/>
    <p:sldId id="283" r:id="rId27"/>
    <p:sldId id="285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>
        <p:scale>
          <a:sx n="94" d="100"/>
          <a:sy n="94" d="100"/>
        </p:scale>
        <p:origin x="-88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35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B906D6-1A55-4DF2-8649-767E97466930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CAC8F0-5C4B-4F45-9C35-39D9D77F882C}">
      <dgm:prSet phldrT="[Текст]" custT="1"/>
      <dgm:spPr/>
      <dgm:t>
        <a:bodyPr/>
        <a:lstStyle/>
        <a:p>
          <a:r>
            <a:rPr lang="en-US" sz="2000" dirty="0" smtClean="0"/>
            <a:t>RGB </a:t>
          </a:r>
          <a:r>
            <a:rPr lang="ru-RU" sz="2000" dirty="0" smtClean="0"/>
            <a:t>изображения</a:t>
          </a:r>
          <a:endParaRPr lang="ru-RU" sz="2000" dirty="0"/>
        </a:p>
      </dgm:t>
    </dgm:pt>
    <dgm:pt modelId="{0627B724-38DE-4EAE-A3FB-FCDF3B4F2860}" type="parTrans" cxnId="{8E6F5182-2A0D-436F-923F-E2973035984F}">
      <dgm:prSet/>
      <dgm:spPr/>
      <dgm:t>
        <a:bodyPr/>
        <a:lstStyle/>
        <a:p>
          <a:endParaRPr lang="ru-RU"/>
        </a:p>
      </dgm:t>
    </dgm:pt>
    <dgm:pt modelId="{5B85B4CC-7D4E-47C3-AC76-F979251AD080}" type="sibTrans" cxnId="{8E6F5182-2A0D-436F-923F-E2973035984F}">
      <dgm:prSet/>
      <dgm:spPr/>
      <dgm:t>
        <a:bodyPr/>
        <a:lstStyle/>
        <a:p>
          <a:endParaRPr lang="ru-RU"/>
        </a:p>
      </dgm:t>
    </dgm:pt>
    <dgm:pt modelId="{9A8DE24E-545D-47C0-9EA5-88F848848EC7}">
      <dgm:prSet phldrT="[Текст]" custT="1"/>
      <dgm:spPr/>
      <dgm:t>
        <a:bodyPr/>
        <a:lstStyle/>
        <a:p>
          <a:r>
            <a:rPr lang="ru-RU" sz="2000" dirty="0" smtClean="0"/>
            <a:t>Глубинные изображения</a:t>
          </a:r>
          <a:endParaRPr lang="ru-RU" sz="2000" dirty="0"/>
        </a:p>
      </dgm:t>
    </dgm:pt>
    <dgm:pt modelId="{1DDC1700-3058-49CD-9225-5FC3F8A4DBC5}" type="parTrans" cxnId="{207F77D0-8585-4204-8C6A-36ECBE9B3CB5}">
      <dgm:prSet/>
      <dgm:spPr/>
      <dgm:t>
        <a:bodyPr/>
        <a:lstStyle/>
        <a:p>
          <a:endParaRPr lang="ru-RU"/>
        </a:p>
      </dgm:t>
    </dgm:pt>
    <dgm:pt modelId="{2A744B6F-C521-49BF-96BD-0B75D0C792F4}" type="sibTrans" cxnId="{207F77D0-8585-4204-8C6A-36ECBE9B3CB5}">
      <dgm:prSet/>
      <dgm:spPr/>
      <dgm:t>
        <a:bodyPr/>
        <a:lstStyle/>
        <a:p>
          <a:endParaRPr lang="ru-RU"/>
        </a:p>
      </dgm:t>
    </dgm:pt>
    <dgm:pt modelId="{16E68880-4F9E-4343-A99F-DC8099C169DB}">
      <dgm:prSet phldrT="[Текст]" custT="1"/>
      <dgm:spPr/>
      <dgm:t>
        <a:bodyPr/>
        <a:lstStyle/>
        <a:p>
          <a:r>
            <a:rPr lang="ru-RU" sz="2000" dirty="0" smtClean="0"/>
            <a:t>ИК потоки</a:t>
          </a:r>
          <a:endParaRPr lang="ru-RU" sz="2000" dirty="0"/>
        </a:p>
      </dgm:t>
    </dgm:pt>
    <dgm:pt modelId="{3C40110E-6A58-4051-BBC0-8A7870F16121}" type="parTrans" cxnId="{B8C4544A-831A-41BD-B2F2-F21F239E4017}">
      <dgm:prSet/>
      <dgm:spPr/>
      <dgm:t>
        <a:bodyPr/>
        <a:lstStyle/>
        <a:p>
          <a:endParaRPr lang="ru-RU"/>
        </a:p>
      </dgm:t>
    </dgm:pt>
    <dgm:pt modelId="{BA7E91EC-FEFB-4C0C-9F2D-31A95AD90A06}" type="sibTrans" cxnId="{B8C4544A-831A-41BD-B2F2-F21F239E4017}">
      <dgm:prSet/>
      <dgm:spPr/>
      <dgm:t>
        <a:bodyPr/>
        <a:lstStyle/>
        <a:p>
          <a:endParaRPr lang="ru-RU"/>
        </a:p>
      </dgm:t>
    </dgm:pt>
    <dgm:pt modelId="{25EC3B21-270B-453D-A940-C2A0D968382E}" type="pres">
      <dgm:prSet presAssocID="{B2B906D6-1A55-4DF2-8649-767E9746693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19975D-858A-4C4F-8CEE-1CD99E765F74}" type="pres">
      <dgm:prSet presAssocID="{B2B906D6-1A55-4DF2-8649-767E97466930}" presName="wedge1" presStyleLbl="node1" presStyleIdx="0" presStyleCnt="3"/>
      <dgm:spPr/>
      <dgm:t>
        <a:bodyPr/>
        <a:lstStyle/>
        <a:p>
          <a:endParaRPr lang="ru-RU"/>
        </a:p>
      </dgm:t>
    </dgm:pt>
    <dgm:pt modelId="{6FDE66A0-A417-404E-8F96-C0D9DB239CEC}" type="pres">
      <dgm:prSet presAssocID="{B2B906D6-1A55-4DF2-8649-767E97466930}" presName="dummy1a" presStyleCnt="0"/>
      <dgm:spPr/>
    </dgm:pt>
    <dgm:pt modelId="{3DDAAA4C-59A2-4154-A9B5-B0B1B4E69E81}" type="pres">
      <dgm:prSet presAssocID="{B2B906D6-1A55-4DF2-8649-767E97466930}" presName="dummy1b" presStyleCnt="0"/>
      <dgm:spPr/>
    </dgm:pt>
    <dgm:pt modelId="{49FEB3EA-AB02-4154-817D-3E423C4E3EBE}" type="pres">
      <dgm:prSet presAssocID="{B2B906D6-1A55-4DF2-8649-767E97466930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B0DCFB-90F0-4B37-9170-536AFB7D0892}" type="pres">
      <dgm:prSet presAssocID="{B2B906D6-1A55-4DF2-8649-767E97466930}" presName="wedge2" presStyleLbl="node1" presStyleIdx="1" presStyleCnt="3"/>
      <dgm:spPr/>
      <dgm:t>
        <a:bodyPr/>
        <a:lstStyle/>
        <a:p>
          <a:endParaRPr lang="ru-RU"/>
        </a:p>
      </dgm:t>
    </dgm:pt>
    <dgm:pt modelId="{EB7EB5E6-807C-4397-B9FE-FA2BDC22282A}" type="pres">
      <dgm:prSet presAssocID="{B2B906D6-1A55-4DF2-8649-767E97466930}" presName="dummy2a" presStyleCnt="0"/>
      <dgm:spPr/>
    </dgm:pt>
    <dgm:pt modelId="{1FF90DAD-418C-4912-88F0-A8C16DA038BC}" type="pres">
      <dgm:prSet presAssocID="{B2B906D6-1A55-4DF2-8649-767E97466930}" presName="dummy2b" presStyleCnt="0"/>
      <dgm:spPr/>
    </dgm:pt>
    <dgm:pt modelId="{46AC4923-9001-4E63-B56A-8F8F9E0EFD7B}" type="pres">
      <dgm:prSet presAssocID="{B2B906D6-1A55-4DF2-8649-767E97466930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0AFAC8-F62B-4D65-8BB9-57E2EF018098}" type="pres">
      <dgm:prSet presAssocID="{B2B906D6-1A55-4DF2-8649-767E97466930}" presName="wedge3" presStyleLbl="node1" presStyleIdx="2" presStyleCnt="3"/>
      <dgm:spPr/>
      <dgm:t>
        <a:bodyPr/>
        <a:lstStyle/>
        <a:p>
          <a:endParaRPr lang="ru-RU"/>
        </a:p>
      </dgm:t>
    </dgm:pt>
    <dgm:pt modelId="{177C58BE-B183-4615-AE98-9AD9240E94BD}" type="pres">
      <dgm:prSet presAssocID="{B2B906D6-1A55-4DF2-8649-767E97466930}" presName="dummy3a" presStyleCnt="0"/>
      <dgm:spPr/>
    </dgm:pt>
    <dgm:pt modelId="{3F9568AE-26C1-4806-9649-9F0276B3A053}" type="pres">
      <dgm:prSet presAssocID="{B2B906D6-1A55-4DF2-8649-767E97466930}" presName="dummy3b" presStyleCnt="0"/>
      <dgm:spPr/>
    </dgm:pt>
    <dgm:pt modelId="{82062598-6A5B-410E-B282-2AAD68C9C2DC}" type="pres">
      <dgm:prSet presAssocID="{B2B906D6-1A55-4DF2-8649-767E97466930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24AD24-8879-4500-8E16-8958C537A6AA}" type="pres">
      <dgm:prSet presAssocID="{5B85B4CC-7D4E-47C3-AC76-F979251AD080}" presName="arrowWedge1" presStyleLbl="fgSibTrans2D1" presStyleIdx="0" presStyleCnt="3"/>
      <dgm:spPr/>
    </dgm:pt>
    <dgm:pt modelId="{938B6B6F-2FB2-4080-AD25-66A046E899F8}" type="pres">
      <dgm:prSet presAssocID="{2A744B6F-C521-49BF-96BD-0B75D0C792F4}" presName="arrowWedge2" presStyleLbl="fgSibTrans2D1" presStyleIdx="1" presStyleCnt="3"/>
      <dgm:spPr/>
    </dgm:pt>
    <dgm:pt modelId="{44853259-8CA3-4635-B7FC-D6AA9C204B99}" type="pres">
      <dgm:prSet presAssocID="{BA7E91EC-FEFB-4C0C-9F2D-31A95AD90A06}" presName="arrowWedge3" presStyleLbl="fgSibTrans2D1" presStyleIdx="2" presStyleCnt="3"/>
      <dgm:spPr/>
    </dgm:pt>
  </dgm:ptLst>
  <dgm:cxnLst>
    <dgm:cxn modelId="{12112D52-8F03-4750-88EC-712F86307B6D}" type="presOf" srcId="{9A8DE24E-545D-47C0-9EA5-88F848848EC7}" destId="{46AC4923-9001-4E63-B56A-8F8F9E0EFD7B}" srcOrd="1" destOrd="0" presId="urn:microsoft.com/office/officeart/2005/8/layout/cycle8"/>
    <dgm:cxn modelId="{8E6F5182-2A0D-436F-923F-E2973035984F}" srcId="{B2B906D6-1A55-4DF2-8649-767E97466930}" destId="{A4CAC8F0-5C4B-4F45-9C35-39D9D77F882C}" srcOrd="0" destOrd="0" parTransId="{0627B724-38DE-4EAE-A3FB-FCDF3B4F2860}" sibTransId="{5B85B4CC-7D4E-47C3-AC76-F979251AD080}"/>
    <dgm:cxn modelId="{207F77D0-8585-4204-8C6A-36ECBE9B3CB5}" srcId="{B2B906D6-1A55-4DF2-8649-767E97466930}" destId="{9A8DE24E-545D-47C0-9EA5-88F848848EC7}" srcOrd="1" destOrd="0" parTransId="{1DDC1700-3058-49CD-9225-5FC3F8A4DBC5}" sibTransId="{2A744B6F-C521-49BF-96BD-0B75D0C792F4}"/>
    <dgm:cxn modelId="{E2FD8657-84B8-44C0-967E-18E1D2023BA5}" type="presOf" srcId="{16E68880-4F9E-4343-A99F-DC8099C169DB}" destId="{E50AFAC8-F62B-4D65-8BB9-57E2EF018098}" srcOrd="0" destOrd="0" presId="urn:microsoft.com/office/officeart/2005/8/layout/cycle8"/>
    <dgm:cxn modelId="{E7383901-E5D4-458F-AC99-7FCA55A02D0A}" type="presOf" srcId="{B2B906D6-1A55-4DF2-8649-767E97466930}" destId="{25EC3B21-270B-453D-A940-C2A0D968382E}" srcOrd="0" destOrd="0" presId="urn:microsoft.com/office/officeart/2005/8/layout/cycle8"/>
    <dgm:cxn modelId="{96302EE1-A0D8-43D2-B5AC-016CF0853200}" type="presOf" srcId="{A4CAC8F0-5C4B-4F45-9C35-39D9D77F882C}" destId="{49FEB3EA-AB02-4154-817D-3E423C4E3EBE}" srcOrd="1" destOrd="0" presId="urn:microsoft.com/office/officeart/2005/8/layout/cycle8"/>
    <dgm:cxn modelId="{99B1FD96-4BB9-42EE-A498-5EDB2264174B}" type="presOf" srcId="{A4CAC8F0-5C4B-4F45-9C35-39D9D77F882C}" destId="{7F19975D-858A-4C4F-8CEE-1CD99E765F74}" srcOrd="0" destOrd="0" presId="urn:microsoft.com/office/officeart/2005/8/layout/cycle8"/>
    <dgm:cxn modelId="{5AEE548F-0A03-4690-8429-ED54FDCF993F}" type="presOf" srcId="{16E68880-4F9E-4343-A99F-DC8099C169DB}" destId="{82062598-6A5B-410E-B282-2AAD68C9C2DC}" srcOrd="1" destOrd="0" presId="urn:microsoft.com/office/officeart/2005/8/layout/cycle8"/>
    <dgm:cxn modelId="{B8C4544A-831A-41BD-B2F2-F21F239E4017}" srcId="{B2B906D6-1A55-4DF2-8649-767E97466930}" destId="{16E68880-4F9E-4343-A99F-DC8099C169DB}" srcOrd="2" destOrd="0" parTransId="{3C40110E-6A58-4051-BBC0-8A7870F16121}" sibTransId="{BA7E91EC-FEFB-4C0C-9F2D-31A95AD90A06}"/>
    <dgm:cxn modelId="{2A5342AC-6731-4AF3-AAB5-0D8080600E1C}" type="presOf" srcId="{9A8DE24E-545D-47C0-9EA5-88F848848EC7}" destId="{F9B0DCFB-90F0-4B37-9170-536AFB7D0892}" srcOrd="0" destOrd="0" presId="urn:microsoft.com/office/officeart/2005/8/layout/cycle8"/>
    <dgm:cxn modelId="{CCDCCAA2-CF8A-4DC7-A803-E7CDBD4E5D1A}" type="presParOf" srcId="{25EC3B21-270B-453D-A940-C2A0D968382E}" destId="{7F19975D-858A-4C4F-8CEE-1CD99E765F74}" srcOrd="0" destOrd="0" presId="urn:microsoft.com/office/officeart/2005/8/layout/cycle8"/>
    <dgm:cxn modelId="{D3A49852-A710-4F72-A7EA-07113F23C697}" type="presParOf" srcId="{25EC3B21-270B-453D-A940-C2A0D968382E}" destId="{6FDE66A0-A417-404E-8F96-C0D9DB239CEC}" srcOrd="1" destOrd="0" presId="urn:microsoft.com/office/officeart/2005/8/layout/cycle8"/>
    <dgm:cxn modelId="{079C5200-2766-418B-A767-284276C2C66E}" type="presParOf" srcId="{25EC3B21-270B-453D-A940-C2A0D968382E}" destId="{3DDAAA4C-59A2-4154-A9B5-B0B1B4E69E81}" srcOrd="2" destOrd="0" presId="urn:microsoft.com/office/officeart/2005/8/layout/cycle8"/>
    <dgm:cxn modelId="{5F54912F-E7AA-4F68-B6F5-FFCE1231FC0A}" type="presParOf" srcId="{25EC3B21-270B-453D-A940-C2A0D968382E}" destId="{49FEB3EA-AB02-4154-817D-3E423C4E3EBE}" srcOrd="3" destOrd="0" presId="urn:microsoft.com/office/officeart/2005/8/layout/cycle8"/>
    <dgm:cxn modelId="{463BD5B6-E06C-4562-BAA5-532172026A5C}" type="presParOf" srcId="{25EC3B21-270B-453D-A940-C2A0D968382E}" destId="{F9B0DCFB-90F0-4B37-9170-536AFB7D0892}" srcOrd="4" destOrd="0" presId="urn:microsoft.com/office/officeart/2005/8/layout/cycle8"/>
    <dgm:cxn modelId="{342E36C5-5047-468A-BDFB-1DC70AE56D21}" type="presParOf" srcId="{25EC3B21-270B-453D-A940-C2A0D968382E}" destId="{EB7EB5E6-807C-4397-B9FE-FA2BDC22282A}" srcOrd="5" destOrd="0" presId="urn:microsoft.com/office/officeart/2005/8/layout/cycle8"/>
    <dgm:cxn modelId="{4593AD69-B764-426D-B456-8CEDC6145A45}" type="presParOf" srcId="{25EC3B21-270B-453D-A940-C2A0D968382E}" destId="{1FF90DAD-418C-4912-88F0-A8C16DA038BC}" srcOrd="6" destOrd="0" presId="urn:microsoft.com/office/officeart/2005/8/layout/cycle8"/>
    <dgm:cxn modelId="{A2E68A83-BE6D-418A-87E7-330DADD87270}" type="presParOf" srcId="{25EC3B21-270B-453D-A940-C2A0D968382E}" destId="{46AC4923-9001-4E63-B56A-8F8F9E0EFD7B}" srcOrd="7" destOrd="0" presId="urn:microsoft.com/office/officeart/2005/8/layout/cycle8"/>
    <dgm:cxn modelId="{58378565-305A-4950-9ADB-1B43191F5EDC}" type="presParOf" srcId="{25EC3B21-270B-453D-A940-C2A0D968382E}" destId="{E50AFAC8-F62B-4D65-8BB9-57E2EF018098}" srcOrd="8" destOrd="0" presId="urn:microsoft.com/office/officeart/2005/8/layout/cycle8"/>
    <dgm:cxn modelId="{4555324D-83E7-4CAD-BF9C-CF6DB73DE535}" type="presParOf" srcId="{25EC3B21-270B-453D-A940-C2A0D968382E}" destId="{177C58BE-B183-4615-AE98-9AD9240E94BD}" srcOrd="9" destOrd="0" presId="urn:microsoft.com/office/officeart/2005/8/layout/cycle8"/>
    <dgm:cxn modelId="{11969126-E94B-4C7D-B456-660AFBAB10EC}" type="presParOf" srcId="{25EC3B21-270B-453D-A940-C2A0D968382E}" destId="{3F9568AE-26C1-4806-9649-9F0276B3A053}" srcOrd="10" destOrd="0" presId="urn:microsoft.com/office/officeart/2005/8/layout/cycle8"/>
    <dgm:cxn modelId="{C661E7E2-3ADC-4CD6-A7AA-823807026D59}" type="presParOf" srcId="{25EC3B21-270B-453D-A940-C2A0D968382E}" destId="{82062598-6A5B-410E-B282-2AAD68C9C2DC}" srcOrd="11" destOrd="0" presId="urn:microsoft.com/office/officeart/2005/8/layout/cycle8"/>
    <dgm:cxn modelId="{41FAD693-4356-4B0D-9D46-5301B93C8A00}" type="presParOf" srcId="{25EC3B21-270B-453D-A940-C2A0D968382E}" destId="{A424AD24-8879-4500-8E16-8958C537A6AA}" srcOrd="12" destOrd="0" presId="urn:microsoft.com/office/officeart/2005/8/layout/cycle8"/>
    <dgm:cxn modelId="{2A4BB482-4EDB-4A90-8A38-FE58076C5740}" type="presParOf" srcId="{25EC3B21-270B-453D-A940-C2A0D968382E}" destId="{938B6B6F-2FB2-4080-AD25-66A046E899F8}" srcOrd="13" destOrd="0" presId="urn:microsoft.com/office/officeart/2005/8/layout/cycle8"/>
    <dgm:cxn modelId="{3EF4048A-DE80-40CF-8EEF-EC3EFAB78118}" type="presParOf" srcId="{25EC3B21-270B-453D-A940-C2A0D968382E}" destId="{44853259-8CA3-4635-B7FC-D6AA9C204B99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B906D6-1A55-4DF2-8649-767E97466930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CAC8F0-5C4B-4F45-9C35-39D9D77F882C}">
      <dgm:prSet phldrT="[Текст]" custT="1"/>
      <dgm:spPr/>
      <dgm:t>
        <a:bodyPr/>
        <a:lstStyle/>
        <a:p>
          <a:r>
            <a:rPr lang="en-US" sz="1400" dirty="0" smtClean="0"/>
            <a:t>BLOB</a:t>
          </a:r>
          <a:endParaRPr lang="ru-RU" sz="1400" dirty="0"/>
        </a:p>
      </dgm:t>
    </dgm:pt>
    <dgm:pt modelId="{0627B724-38DE-4EAE-A3FB-FCDF3B4F2860}" type="parTrans" cxnId="{8E6F5182-2A0D-436F-923F-E2973035984F}">
      <dgm:prSet/>
      <dgm:spPr/>
      <dgm:t>
        <a:bodyPr/>
        <a:lstStyle/>
        <a:p>
          <a:endParaRPr lang="ru-RU"/>
        </a:p>
      </dgm:t>
    </dgm:pt>
    <dgm:pt modelId="{5B85B4CC-7D4E-47C3-AC76-F979251AD080}" type="sibTrans" cxnId="{8E6F5182-2A0D-436F-923F-E2973035984F}">
      <dgm:prSet/>
      <dgm:spPr/>
      <dgm:t>
        <a:bodyPr/>
        <a:lstStyle/>
        <a:p>
          <a:endParaRPr lang="ru-RU"/>
        </a:p>
      </dgm:t>
    </dgm:pt>
    <dgm:pt modelId="{9A8DE24E-545D-47C0-9EA5-88F848848EC7}">
      <dgm:prSet phldrT="[Текст]" custT="1"/>
      <dgm:spPr/>
      <dgm:t>
        <a:bodyPr/>
        <a:lstStyle/>
        <a:p>
          <a:r>
            <a:rPr lang="ru-RU" sz="1400" dirty="0" smtClean="0"/>
            <a:t>Распознавание жестов </a:t>
          </a:r>
          <a:endParaRPr lang="ru-RU" sz="1400" dirty="0"/>
        </a:p>
      </dgm:t>
    </dgm:pt>
    <dgm:pt modelId="{1DDC1700-3058-49CD-9225-5FC3F8A4DBC5}" type="parTrans" cxnId="{207F77D0-8585-4204-8C6A-36ECBE9B3CB5}">
      <dgm:prSet/>
      <dgm:spPr/>
      <dgm:t>
        <a:bodyPr/>
        <a:lstStyle/>
        <a:p>
          <a:endParaRPr lang="ru-RU"/>
        </a:p>
      </dgm:t>
    </dgm:pt>
    <dgm:pt modelId="{2A744B6F-C521-49BF-96BD-0B75D0C792F4}" type="sibTrans" cxnId="{207F77D0-8585-4204-8C6A-36ECBE9B3CB5}">
      <dgm:prSet/>
      <dgm:spPr/>
      <dgm:t>
        <a:bodyPr/>
        <a:lstStyle/>
        <a:p>
          <a:endParaRPr lang="ru-RU"/>
        </a:p>
      </dgm:t>
    </dgm:pt>
    <dgm:pt modelId="{16E68880-4F9E-4343-A99F-DC8099C169DB}">
      <dgm:prSet phldrT="[Текст]" custT="1"/>
      <dgm:spPr/>
      <dgm:t>
        <a:bodyPr/>
        <a:lstStyle/>
        <a:p>
          <a:r>
            <a:rPr lang="ru-RU" sz="1400" dirty="0" smtClean="0"/>
            <a:t>Информационные сообщения</a:t>
          </a:r>
          <a:endParaRPr lang="ru-RU" sz="1400" dirty="0"/>
        </a:p>
      </dgm:t>
    </dgm:pt>
    <dgm:pt modelId="{3C40110E-6A58-4051-BBC0-8A7870F16121}" type="parTrans" cxnId="{B8C4544A-831A-41BD-B2F2-F21F239E4017}">
      <dgm:prSet/>
      <dgm:spPr/>
      <dgm:t>
        <a:bodyPr/>
        <a:lstStyle/>
        <a:p>
          <a:endParaRPr lang="ru-RU"/>
        </a:p>
      </dgm:t>
    </dgm:pt>
    <dgm:pt modelId="{BA7E91EC-FEFB-4C0C-9F2D-31A95AD90A06}" type="sibTrans" cxnId="{B8C4544A-831A-41BD-B2F2-F21F239E4017}">
      <dgm:prSet/>
      <dgm:spPr/>
      <dgm:t>
        <a:bodyPr/>
        <a:lstStyle/>
        <a:p>
          <a:endParaRPr lang="ru-RU"/>
        </a:p>
      </dgm:t>
    </dgm:pt>
    <dgm:pt modelId="{0691ED52-A9F8-4634-91BC-D11D3714F1AB}">
      <dgm:prSet phldrT="[Текст]" custT="1"/>
      <dgm:spPr/>
      <dgm:t>
        <a:bodyPr/>
        <a:lstStyle/>
        <a:p>
          <a:r>
            <a:rPr lang="ru-RU" sz="1400" dirty="0" smtClean="0"/>
            <a:t>Геометрические узлы</a:t>
          </a:r>
          <a:endParaRPr lang="ru-RU" sz="1400" dirty="0"/>
        </a:p>
      </dgm:t>
    </dgm:pt>
    <dgm:pt modelId="{7BDECE6D-3524-459D-B6A5-C464D0664204}" type="parTrans" cxnId="{2A5ADAD0-FCC4-4AE1-AB17-5658199C9BD3}">
      <dgm:prSet/>
      <dgm:spPr/>
      <dgm:t>
        <a:bodyPr/>
        <a:lstStyle/>
        <a:p>
          <a:endParaRPr lang="ru-RU"/>
        </a:p>
      </dgm:t>
    </dgm:pt>
    <dgm:pt modelId="{C9F4C704-5A75-48DB-A555-33B92290D1C5}" type="sibTrans" cxnId="{2A5ADAD0-FCC4-4AE1-AB17-5658199C9BD3}">
      <dgm:prSet/>
      <dgm:spPr/>
      <dgm:t>
        <a:bodyPr/>
        <a:lstStyle/>
        <a:p>
          <a:endParaRPr lang="ru-RU"/>
        </a:p>
      </dgm:t>
    </dgm:pt>
    <dgm:pt modelId="{25EC3B21-270B-453D-A940-C2A0D968382E}" type="pres">
      <dgm:prSet presAssocID="{B2B906D6-1A55-4DF2-8649-767E9746693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19975D-858A-4C4F-8CEE-1CD99E765F74}" type="pres">
      <dgm:prSet presAssocID="{B2B906D6-1A55-4DF2-8649-767E97466930}" presName="wedge1" presStyleLbl="node1" presStyleIdx="0" presStyleCnt="4"/>
      <dgm:spPr/>
      <dgm:t>
        <a:bodyPr/>
        <a:lstStyle/>
        <a:p>
          <a:endParaRPr lang="ru-RU"/>
        </a:p>
      </dgm:t>
    </dgm:pt>
    <dgm:pt modelId="{6FDE66A0-A417-404E-8F96-C0D9DB239CEC}" type="pres">
      <dgm:prSet presAssocID="{B2B906D6-1A55-4DF2-8649-767E97466930}" presName="dummy1a" presStyleCnt="0"/>
      <dgm:spPr/>
    </dgm:pt>
    <dgm:pt modelId="{3DDAAA4C-59A2-4154-A9B5-B0B1B4E69E81}" type="pres">
      <dgm:prSet presAssocID="{B2B906D6-1A55-4DF2-8649-767E97466930}" presName="dummy1b" presStyleCnt="0"/>
      <dgm:spPr/>
    </dgm:pt>
    <dgm:pt modelId="{49FEB3EA-AB02-4154-817D-3E423C4E3EBE}" type="pres">
      <dgm:prSet presAssocID="{B2B906D6-1A55-4DF2-8649-767E97466930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B0DCFB-90F0-4B37-9170-536AFB7D0892}" type="pres">
      <dgm:prSet presAssocID="{B2B906D6-1A55-4DF2-8649-767E97466930}" presName="wedge2" presStyleLbl="node1" presStyleIdx="1" presStyleCnt="4"/>
      <dgm:spPr/>
      <dgm:t>
        <a:bodyPr/>
        <a:lstStyle/>
        <a:p>
          <a:endParaRPr lang="ru-RU"/>
        </a:p>
      </dgm:t>
    </dgm:pt>
    <dgm:pt modelId="{EB7EB5E6-807C-4397-B9FE-FA2BDC22282A}" type="pres">
      <dgm:prSet presAssocID="{B2B906D6-1A55-4DF2-8649-767E97466930}" presName="dummy2a" presStyleCnt="0"/>
      <dgm:spPr/>
    </dgm:pt>
    <dgm:pt modelId="{1FF90DAD-418C-4912-88F0-A8C16DA038BC}" type="pres">
      <dgm:prSet presAssocID="{B2B906D6-1A55-4DF2-8649-767E97466930}" presName="dummy2b" presStyleCnt="0"/>
      <dgm:spPr/>
    </dgm:pt>
    <dgm:pt modelId="{46AC4923-9001-4E63-B56A-8F8F9E0EFD7B}" type="pres">
      <dgm:prSet presAssocID="{B2B906D6-1A55-4DF2-8649-767E97466930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0AFAC8-F62B-4D65-8BB9-57E2EF018098}" type="pres">
      <dgm:prSet presAssocID="{B2B906D6-1A55-4DF2-8649-767E97466930}" presName="wedge3" presStyleLbl="node1" presStyleIdx="2" presStyleCnt="4"/>
      <dgm:spPr/>
      <dgm:t>
        <a:bodyPr/>
        <a:lstStyle/>
        <a:p>
          <a:endParaRPr lang="ru-RU"/>
        </a:p>
      </dgm:t>
    </dgm:pt>
    <dgm:pt modelId="{177C58BE-B183-4615-AE98-9AD9240E94BD}" type="pres">
      <dgm:prSet presAssocID="{B2B906D6-1A55-4DF2-8649-767E97466930}" presName="dummy3a" presStyleCnt="0"/>
      <dgm:spPr/>
    </dgm:pt>
    <dgm:pt modelId="{3F9568AE-26C1-4806-9649-9F0276B3A053}" type="pres">
      <dgm:prSet presAssocID="{B2B906D6-1A55-4DF2-8649-767E97466930}" presName="dummy3b" presStyleCnt="0"/>
      <dgm:spPr/>
    </dgm:pt>
    <dgm:pt modelId="{82062598-6A5B-410E-B282-2AAD68C9C2DC}" type="pres">
      <dgm:prSet presAssocID="{B2B906D6-1A55-4DF2-8649-767E97466930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11EF04-2948-4A67-A17A-E14CCF5FC5F4}" type="pres">
      <dgm:prSet presAssocID="{B2B906D6-1A55-4DF2-8649-767E97466930}" presName="wedge4" presStyleLbl="node1" presStyleIdx="3" presStyleCnt="4"/>
      <dgm:spPr/>
      <dgm:t>
        <a:bodyPr/>
        <a:lstStyle/>
        <a:p>
          <a:endParaRPr lang="ru-RU"/>
        </a:p>
      </dgm:t>
    </dgm:pt>
    <dgm:pt modelId="{711E0494-29BD-4C1B-9BA8-1A79A38F3E91}" type="pres">
      <dgm:prSet presAssocID="{B2B906D6-1A55-4DF2-8649-767E97466930}" presName="dummy4a" presStyleCnt="0"/>
      <dgm:spPr/>
    </dgm:pt>
    <dgm:pt modelId="{556296D5-6849-4EBC-8FB9-D1E576548C22}" type="pres">
      <dgm:prSet presAssocID="{B2B906D6-1A55-4DF2-8649-767E97466930}" presName="dummy4b" presStyleCnt="0"/>
      <dgm:spPr/>
    </dgm:pt>
    <dgm:pt modelId="{A5C74E1C-F0AF-4069-B53D-BE96F33FA1EE}" type="pres">
      <dgm:prSet presAssocID="{B2B906D6-1A55-4DF2-8649-767E97466930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24AD24-8879-4500-8E16-8958C537A6AA}" type="pres">
      <dgm:prSet presAssocID="{5B85B4CC-7D4E-47C3-AC76-F979251AD080}" presName="arrowWedge1" presStyleLbl="fgSibTrans2D1" presStyleIdx="0" presStyleCnt="4"/>
      <dgm:spPr/>
    </dgm:pt>
    <dgm:pt modelId="{C2EDD6DA-7889-40D1-A6DE-926823CF6ADA}" type="pres">
      <dgm:prSet presAssocID="{C9F4C704-5A75-48DB-A555-33B92290D1C5}" presName="arrowWedge2" presStyleLbl="fgSibTrans2D1" presStyleIdx="1" presStyleCnt="4"/>
      <dgm:spPr/>
    </dgm:pt>
    <dgm:pt modelId="{4F95FF96-5AEF-4320-A0E6-C07214A3891F}" type="pres">
      <dgm:prSet presAssocID="{2A744B6F-C521-49BF-96BD-0B75D0C792F4}" presName="arrowWedge3" presStyleLbl="fgSibTrans2D1" presStyleIdx="2" presStyleCnt="4"/>
      <dgm:spPr/>
    </dgm:pt>
    <dgm:pt modelId="{50345E3E-4496-4153-B185-6F56D25132CF}" type="pres">
      <dgm:prSet presAssocID="{BA7E91EC-FEFB-4C0C-9F2D-31A95AD90A06}" presName="arrowWedge4" presStyleLbl="fgSibTrans2D1" presStyleIdx="3" presStyleCnt="4"/>
      <dgm:spPr/>
    </dgm:pt>
  </dgm:ptLst>
  <dgm:cxnLst>
    <dgm:cxn modelId="{0EE77722-FD43-4C57-A595-82BA43FB9621}" type="presOf" srcId="{B2B906D6-1A55-4DF2-8649-767E97466930}" destId="{25EC3B21-270B-453D-A940-C2A0D968382E}" srcOrd="0" destOrd="0" presId="urn:microsoft.com/office/officeart/2005/8/layout/cycle8"/>
    <dgm:cxn modelId="{BF2E65DB-6124-4A0E-8AF9-B7BCAC5B6207}" type="presOf" srcId="{0691ED52-A9F8-4634-91BC-D11D3714F1AB}" destId="{46AC4923-9001-4E63-B56A-8F8F9E0EFD7B}" srcOrd="1" destOrd="0" presId="urn:microsoft.com/office/officeart/2005/8/layout/cycle8"/>
    <dgm:cxn modelId="{8E6F5182-2A0D-436F-923F-E2973035984F}" srcId="{B2B906D6-1A55-4DF2-8649-767E97466930}" destId="{A4CAC8F0-5C4B-4F45-9C35-39D9D77F882C}" srcOrd="0" destOrd="0" parTransId="{0627B724-38DE-4EAE-A3FB-FCDF3B4F2860}" sibTransId="{5B85B4CC-7D4E-47C3-AC76-F979251AD080}"/>
    <dgm:cxn modelId="{207F77D0-8585-4204-8C6A-36ECBE9B3CB5}" srcId="{B2B906D6-1A55-4DF2-8649-767E97466930}" destId="{9A8DE24E-545D-47C0-9EA5-88F848848EC7}" srcOrd="2" destOrd="0" parTransId="{1DDC1700-3058-49CD-9225-5FC3F8A4DBC5}" sibTransId="{2A744B6F-C521-49BF-96BD-0B75D0C792F4}"/>
    <dgm:cxn modelId="{B9705B93-8F18-43F2-8292-50B0BF70173B}" type="presOf" srcId="{16E68880-4F9E-4343-A99F-DC8099C169DB}" destId="{B711EF04-2948-4A67-A17A-E14CCF5FC5F4}" srcOrd="0" destOrd="0" presId="urn:microsoft.com/office/officeart/2005/8/layout/cycle8"/>
    <dgm:cxn modelId="{2A5ADAD0-FCC4-4AE1-AB17-5658199C9BD3}" srcId="{B2B906D6-1A55-4DF2-8649-767E97466930}" destId="{0691ED52-A9F8-4634-91BC-D11D3714F1AB}" srcOrd="1" destOrd="0" parTransId="{7BDECE6D-3524-459D-B6A5-C464D0664204}" sibTransId="{C9F4C704-5A75-48DB-A555-33B92290D1C5}"/>
    <dgm:cxn modelId="{D0B6489C-D60D-46C4-B524-FF24BE5D943A}" type="presOf" srcId="{A4CAC8F0-5C4B-4F45-9C35-39D9D77F882C}" destId="{49FEB3EA-AB02-4154-817D-3E423C4E3EBE}" srcOrd="1" destOrd="0" presId="urn:microsoft.com/office/officeart/2005/8/layout/cycle8"/>
    <dgm:cxn modelId="{E42A7037-7928-4640-8262-76D03AB7C518}" type="presOf" srcId="{0691ED52-A9F8-4634-91BC-D11D3714F1AB}" destId="{F9B0DCFB-90F0-4B37-9170-536AFB7D0892}" srcOrd="0" destOrd="0" presId="urn:microsoft.com/office/officeart/2005/8/layout/cycle8"/>
    <dgm:cxn modelId="{766FB952-B0CF-4311-95B4-D1A9AC61C457}" type="presOf" srcId="{16E68880-4F9E-4343-A99F-DC8099C169DB}" destId="{A5C74E1C-F0AF-4069-B53D-BE96F33FA1EE}" srcOrd="1" destOrd="0" presId="urn:microsoft.com/office/officeart/2005/8/layout/cycle8"/>
    <dgm:cxn modelId="{B8C4544A-831A-41BD-B2F2-F21F239E4017}" srcId="{B2B906D6-1A55-4DF2-8649-767E97466930}" destId="{16E68880-4F9E-4343-A99F-DC8099C169DB}" srcOrd="3" destOrd="0" parTransId="{3C40110E-6A58-4051-BBC0-8A7870F16121}" sibTransId="{BA7E91EC-FEFB-4C0C-9F2D-31A95AD90A06}"/>
    <dgm:cxn modelId="{6C0F6EC9-C66C-4FC7-9D06-5BF3C43F5580}" type="presOf" srcId="{9A8DE24E-545D-47C0-9EA5-88F848848EC7}" destId="{82062598-6A5B-410E-B282-2AAD68C9C2DC}" srcOrd="1" destOrd="0" presId="urn:microsoft.com/office/officeart/2005/8/layout/cycle8"/>
    <dgm:cxn modelId="{99245701-6245-42DC-8C07-AA64A3B89A40}" type="presOf" srcId="{A4CAC8F0-5C4B-4F45-9C35-39D9D77F882C}" destId="{7F19975D-858A-4C4F-8CEE-1CD99E765F74}" srcOrd="0" destOrd="0" presId="urn:microsoft.com/office/officeart/2005/8/layout/cycle8"/>
    <dgm:cxn modelId="{07CD50D1-FB17-4FAB-A85C-2255BE3FCBC2}" type="presOf" srcId="{9A8DE24E-545D-47C0-9EA5-88F848848EC7}" destId="{E50AFAC8-F62B-4D65-8BB9-57E2EF018098}" srcOrd="0" destOrd="0" presId="urn:microsoft.com/office/officeart/2005/8/layout/cycle8"/>
    <dgm:cxn modelId="{54953DA9-5945-443B-B00F-67205F9BDE28}" type="presParOf" srcId="{25EC3B21-270B-453D-A940-C2A0D968382E}" destId="{7F19975D-858A-4C4F-8CEE-1CD99E765F74}" srcOrd="0" destOrd="0" presId="urn:microsoft.com/office/officeart/2005/8/layout/cycle8"/>
    <dgm:cxn modelId="{A3AA3DEE-717C-4138-8608-519781EA87E1}" type="presParOf" srcId="{25EC3B21-270B-453D-A940-C2A0D968382E}" destId="{6FDE66A0-A417-404E-8F96-C0D9DB239CEC}" srcOrd="1" destOrd="0" presId="urn:microsoft.com/office/officeart/2005/8/layout/cycle8"/>
    <dgm:cxn modelId="{E6A909F0-F7E9-434C-8003-794CEFA76570}" type="presParOf" srcId="{25EC3B21-270B-453D-A940-C2A0D968382E}" destId="{3DDAAA4C-59A2-4154-A9B5-B0B1B4E69E81}" srcOrd="2" destOrd="0" presId="urn:microsoft.com/office/officeart/2005/8/layout/cycle8"/>
    <dgm:cxn modelId="{E6BB419B-1941-4F1C-BF14-FEE5A6FB5319}" type="presParOf" srcId="{25EC3B21-270B-453D-A940-C2A0D968382E}" destId="{49FEB3EA-AB02-4154-817D-3E423C4E3EBE}" srcOrd="3" destOrd="0" presId="urn:microsoft.com/office/officeart/2005/8/layout/cycle8"/>
    <dgm:cxn modelId="{45F3DAC4-7231-4734-98B3-B1DE953D8F26}" type="presParOf" srcId="{25EC3B21-270B-453D-A940-C2A0D968382E}" destId="{F9B0DCFB-90F0-4B37-9170-536AFB7D0892}" srcOrd="4" destOrd="0" presId="urn:microsoft.com/office/officeart/2005/8/layout/cycle8"/>
    <dgm:cxn modelId="{B750476C-9811-4CD2-82F1-F2D89BC80B12}" type="presParOf" srcId="{25EC3B21-270B-453D-A940-C2A0D968382E}" destId="{EB7EB5E6-807C-4397-B9FE-FA2BDC22282A}" srcOrd="5" destOrd="0" presId="urn:microsoft.com/office/officeart/2005/8/layout/cycle8"/>
    <dgm:cxn modelId="{2AA4C312-1FB8-44B0-9A62-3D2D56593B05}" type="presParOf" srcId="{25EC3B21-270B-453D-A940-C2A0D968382E}" destId="{1FF90DAD-418C-4912-88F0-A8C16DA038BC}" srcOrd="6" destOrd="0" presId="urn:microsoft.com/office/officeart/2005/8/layout/cycle8"/>
    <dgm:cxn modelId="{59C53373-BB73-4462-8E3C-01274D37B249}" type="presParOf" srcId="{25EC3B21-270B-453D-A940-C2A0D968382E}" destId="{46AC4923-9001-4E63-B56A-8F8F9E0EFD7B}" srcOrd="7" destOrd="0" presId="urn:microsoft.com/office/officeart/2005/8/layout/cycle8"/>
    <dgm:cxn modelId="{7C540829-5749-4BD6-9BBF-766A8B293D77}" type="presParOf" srcId="{25EC3B21-270B-453D-A940-C2A0D968382E}" destId="{E50AFAC8-F62B-4D65-8BB9-57E2EF018098}" srcOrd="8" destOrd="0" presId="urn:microsoft.com/office/officeart/2005/8/layout/cycle8"/>
    <dgm:cxn modelId="{F3190D8C-9596-4C10-A0AA-9DB394C7BCAD}" type="presParOf" srcId="{25EC3B21-270B-453D-A940-C2A0D968382E}" destId="{177C58BE-B183-4615-AE98-9AD9240E94BD}" srcOrd="9" destOrd="0" presId="urn:microsoft.com/office/officeart/2005/8/layout/cycle8"/>
    <dgm:cxn modelId="{86684EF0-8068-4DA6-B333-CF373A43A3B5}" type="presParOf" srcId="{25EC3B21-270B-453D-A940-C2A0D968382E}" destId="{3F9568AE-26C1-4806-9649-9F0276B3A053}" srcOrd="10" destOrd="0" presId="urn:microsoft.com/office/officeart/2005/8/layout/cycle8"/>
    <dgm:cxn modelId="{D6D49AD4-CC43-4BA9-9C3B-C553C410B600}" type="presParOf" srcId="{25EC3B21-270B-453D-A940-C2A0D968382E}" destId="{82062598-6A5B-410E-B282-2AAD68C9C2DC}" srcOrd="11" destOrd="0" presId="urn:microsoft.com/office/officeart/2005/8/layout/cycle8"/>
    <dgm:cxn modelId="{EB65FEDD-B12C-4A98-8A7E-6AC2B5711AE7}" type="presParOf" srcId="{25EC3B21-270B-453D-A940-C2A0D968382E}" destId="{B711EF04-2948-4A67-A17A-E14CCF5FC5F4}" srcOrd="12" destOrd="0" presId="urn:microsoft.com/office/officeart/2005/8/layout/cycle8"/>
    <dgm:cxn modelId="{BA3B22E4-8D63-465E-A5F0-0FB2FBEA4F02}" type="presParOf" srcId="{25EC3B21-270B-453D-A940-C2A0D968382E}" destId="{711E0494-29BD-4C1B-9BA8-1A79A38F3E91}" srcOrd="13" destOrd="0" presId="urn:microsoft.com/office/officeart/2005/8/layout/cycle8"/>
    <dgm:cxn modelId="{D44D07D8-FF70-4958-AC7A-10FEFDF81146}" type="presParOf" srcId="{25EC3B21-270B-453D-A940-C2A0D968382E}" destId="{556296D5-6849-4EBC-8FB9-D1E576548C22}" srcOrd="14" destOrd="0" presId="urn:microsoft.com/office/officeart/2005/8/layout/cycle8"/>
    <dgm:cxn modelId="{9E0FA0EE-A42A-4FE2-A865-57238338B621}" type="presParOf" srcId="{25EC3B21-270B-453D-A940-C2A0D968382E}" destId="{A5C74E1C-F0AF-4069-B53D-BE96F33FA1EE}" srcOrd="15" destOrd="0" presId="urn:microsoft.com/office/officeart/2005/8/layout/cycle8"/>
    <dgm:cxn modelId="{2D2D4F85-918C-433F-BA92-6DD0596A360D}" type="presParOf" srcId="{25EC3B21-270B-453D-A940-C2A0D968382E}" destId="{A424AD24-8879-4500-8E16-8958C537A6AA}" srcOrd="16" destOrd="0" presId="urn:microsoft.com/office/officeart/2005/8/layout/cycle8"/>
    <dgm:cxn modelId="{57D4602E-A621-45C5-AC2F-56E58B0D1C49}" type="presParOf" srcId="{25EC3B21-270B-453D-A940-C2A0D968382E}" destId="{C2EDD6DA-7889-40D1-A6DE-926823CF6ADA}" srcOrd="17" destOrd="0" presId="urn:microsoft.com/office/officeart/2005/8/layout/cycle8"/>
    <dgm:cxn modelId="{2331C464-F6EB-4455-B684-D7FEC60B4668}" type="presParOf" srcId="{25EC3B21-270B-453D-A940-C2A0D968382E}" destId="{4F95FF96-5AEF-4320-A0E6-C07214A3891F}" srcOrd="18" destOrd="0" presId="urn:microsoft.com/office/officeart/2005/8/layout/cycle8"/>
    <dgm:cxn modelId="{18298C9D-896A-41EC-9507-D0F6210802BE}" type="presParOf" srcId="{25EC3B21-270B-453D-A940-C2A0D968382E}" destId="{50345E3E-4496-4153-B185-6F56D25132CF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19975D-858A-4C4F-8CEE-1CD99E765F74}">
      <dsp:nvSpPr>
        <dsp:cNvPr id="0" name=""/>
        <dsp:cNvSpPr/>
      </dsp:nvSpPr>
      <dsp:spPr>
        <a:xfrm>
          <a:off x="1750586" y="327636"/>
          <a:ext cx="4234070" cy="4234070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RGB </a:t>
          </a:r>
          <a:r>
            <a:rPr lang="ru-RU" sz="2000" kern="1200" dirty="0" smtClean="0"/>
            <a:t>изображения</a:t>
          </a:r>
          <a:endParaRPr lang="ru-RU" sz="2000" kern="1200" dirty="0"/>
        </a:p>
      </dsp:txBody>
      <dsp:txXfrm>
        <a:off x="3982042" y="1224856"/>
        <a:ext cx="1512168" cy="1260140"/>
      </dsp:txXfrm>
    </dsp:sp>
    <dsp:sp modelId="{F9B0DCFB-90F0-4B37-9170-536AFB7D0892}">
      <dsp:nvSpPr>
        <dsp:cNvPr id="0" name=""/>
        <dsp:cNvSpPr/>
      </dsp:nvSpPr>
      <dsp:spPr>
        <a:xfrm>
          <a:off x="1663384" y="478853"/>
          <a:ext cx="4234070" cy="4234070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Глубинные изображения</a:t>
          </a:r>
          <a:endParaRPr lang="ru-RU" sz="2000" kern="1200" dirty="0"/>
        </a:p>
      </dsp:txBody>
      <dsp:txXfrm>
        <a:off x="2671496" y="3225958"/>
        <a:ext cx="2268252" cy="1108923"/>
      </dsp:txXfrm>
    </dsp:sp>
    <dsp:sp modelId="{E50AFAC8-F62B-4D65-8BB9-57E2EF018098}">
      <dsp:nvSpPr>
        <dsp:cNvPr id="0" name=""/>
        <dsp:cNvSpPr/>
      </dsp:nvSpPr>
      <dsp:spPr>
        <a:xfrm>
          <a:off x="1576183" y="327636"/>
          <a:ext cx="4234070" cy="4234070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ИК потоки</a:t>
          </a:r>
          <a:endParaRPr lang="ru-RU" sz="2000" kern="1200" dirty="0"/>
        </a:p>
      </dsp:txBody>
      <dsp:txXfrm>
        <a:off x="2066629" y="1224856"/>
        <a:ext cx="1512168" cy="1260140"/>
      </dsp:txXfrm>
    </dsp:sp>
    <dsp:sp modelId="{A424AD24-8879-4500-8E16-8958C537A6AA}">
      <dsp:nvSpPr>
        <dsp:cNvPr id="0" name=""/>
        <dsp:cNvSpPr/>
      </dsp:nvSpPr>
      <dsp:spPr>
        <a:xfrm>
          <a:off x="1488826" y="65527"/>
          <a:ext cx="4758288" cy="4758288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8B6B6F-2FB2-4080-AD25-66A046E899F8}">
      <dsp:nvSpPr>
        <dsp:cNvPr id="0" name=""/>
        <dsp:cNvSpPr/>
      </dsp:nvSpPr>
      <dsp:spPr>
        <a:xfrm>
          <a:off x="1401275" y="216476"/>
          <a:ext cx="4758288" cy="4758288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853259-8CA3-4635-B7FC-D6AA9C204B99}">
      <dsp:nvSpPr>
        <dsp:cNvPr id="0" name=""/>
        <dsp:cNvSpPr/>
      </dsp:nvSpPr>
      <dsp:spPr>
        <a:xfrm>
          <a:off x="1313724" y="65527"/>
          <a:ext cx="4758288" cy="4758288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19975D-858A-4C4F-8CEE-1CD99E765F74}">
      <dsp:nvSpPr>
        <dsp:cNvPr id="0" name=""/>
        <dsp:cNvSpPr/>
      </dsp:nvSpPr>
      <dsp:spPr>
        <a:xfrm>
          <a:off x="1403757" y="306486"/>
          <a:ext cx="4136099" cy="4136099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BLOB</a:t>
          </a:r>
          <a:endParaRPr lang="ru-RU" sz="1400" kern="1200" dirty="0"/>
        </a:p>
      </dsp:txBody>
      <dsp:txXfrm>
        <a:off x="3599337" y="1163742"/>
        <a:ext cx="1526417" cy="1132503"/>
      </dsp:txXfrm>
    </dsp:sp>
    <dsp:sp modelId="{F9B0DCFB-90F0-4B37-9170-536AFB7D0892}">
      <dsp:nvSpPr>
        <dsp:cNvPr id="0" name=""/>
        <dsp:cNvSpPr/>
      </dsp:nvSpPr>
      <dsp:spPr>
        <a:xfrm>
          <a:off x="1403757" y="445341"/>
          <a:ext cx="4136099" cy="4136099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Геометрические узлы</a:t>
          </a:r>
          <a:endParaRPr lang="ru-RU" sz="1400" kern="1200" dirty="0"/>
        </a:p>
      </dsp:txBody>
      <dsp:txXfrm>
        <a:off x="3599337" y="2591681"/>
        <a:ext cx="1526417" cy="1132503"/>
      </dsp:txXfrm>
    </dsp:sp>
    <dsp:sp modelId="{E50AFAC8-F62B-4D65-8BB9-57E2EF018098}">
      <dsp:nvSpPr>
        <dsp:cNvPr id="0" name=""/>
        <dsp:cNvSpPr/>
      </dsp:nvSpPr>
      <dsp:spPr>
        <a:xfrm>
          <a:off x="1264902" y="445341"/>
          <a:ext cx="4136099" cy="4136099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Распознавание жестов </a:t>
          </a:r>
          <a:endParaRPr lang="ru-RU" sz="1400" kern="1200" dirty="0"/>
        </a:p>
      </dsp:txBody>
      <dsp:txXfrm>
        <a:off x="1679005" y="2591681"/>
        <a:ext cx="1526417" cy="1132503"/>
      </dsp:txXfrm>
    </dsp:sp>
    <dsp:sp modelId="{B711EF04-2948-4A67-A17A-E14CCF5FC5F4}">
      <dsp:nvSpPr>
        <dsp:cNvPr id="0" name=""/>
        <dsp:cNvSpPr/>
      </dsp:nvSpPr>
      <dsp:spPr>
        <a:xfrm>
          <a:off x="1264902" y="306486"/>
          <a:ext cx="4136099" cy="4136099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Информационные сообщения</a:t>
          </a:r>
          <a:endParaRPr lang="ru-RU" sz="1400" kern="1200" dirty="0"/>
        </a:p>
      </dsp:txBody>
      <dsp:txXfrm>
        <a:off x="1679005" y="1163742"/>
        <a:ext cx="1526417" cy="1132503"/>
      </dsp:txXfrm>
    </dsp:sp>
    <dsp:sp modelId="{A424AD24-8879-4500-8E16-8958C537A6AA}">
      <dsp:nvSpPr>
        <dsp:cNvPr id="0" name=""/>
        <dsp:cNvSpPr/>
      </dsp:nvSpPr>
      <dsp:spPr>
        <a:xfrm>
          <a:off x="1147713" y="50442"/>
          <a:ext cx="4648188" cy="4648188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EDD6DA-7889-40D1-A6DE-926823CF6ADA}">
      <dsp:nvSpPr>
        <dsp:cNvPr id="0" name=""/>
        <dsp:cNvSpPr/>
      </dsp:nvSpPr>
      <dsp:spPr>
        <a:xfrm>
          <a:off x="1147713" y="189297"/>
          <a:ext cx="4648188" cy="4648188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95FF96-5AEF-4320-A0E6-C07214A3891F}">
      <dsp:nvSpPr>
        <dsp:cNvPr id="0" name=""/>
        <dsp:cNvSpPr/>
      </dsp:nvSpPr>
      <dsp:spPr>
        <a:xfrm>
          <a:off x="1008858" y="189297"/>
          <a:ext cx="4648188" cy="4648188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345E3E-4496-4153-B185-6F56D25132CF}">
      <dsp:nvSpPr>
        <dsp:cNvPr id="0" name=""/>
        <dsp:cNvSpPr/>
      </dsp:nvSpPr>
      <dsp:spPr>
        <a:xfrm>
          <a:off x="1008858" y="50442"/>
          <a:ext cx="4648188" cy="4648188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B8B73-A998-48F0-8024-06E85376B169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F0F1D-F79B-4D18-970C-0D4C75BA29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582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01771-5143-46F6-943E-B2CD4D50AD98}" type="datetimeFigureOut">
              <a:rPr lang="ru-RU" smtClean="0"/>
              <a:t>18.10.2013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6C326-FCEA-488D-86A2-0884CA0366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88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6C326-FCEA-488D-86A2-0884CA0366CD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6C326-FCEA-488D-86A2-0884CA0366CD}" type="slidenum">
              <a:rPr lang="ru-RU" smtClean="0"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8C604B-8985-47FD-A360-30049820AEBA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-5690" y="6489437"/>
            <a:ext cx="91440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B800B6-BA53-4380-AC6E-D865311059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869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8C604B-8985-47FD-A360-30049820AEBA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-5690" y="6489437"/>
            <a:ext cx="91440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B800B6-BA53-4380-AC6E-D865311059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77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8C604B-8985-47FD-A360-30049820AEBA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-5690" y="6489437"/>
            <a:ext cx="91440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B800B6-BA53-4380-AC6E-D865311059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408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8C604B-8985-47FD-A360-30049820AEBA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-5690" y="6489437"/>
            <a:ext cx="91440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B800B6-BA53-4380-AC6E-D865311059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362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8C604B-8985-47FD-A360-30049820AEBA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-5690" y="6489437"/>
            <a:ext cx="91440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B800B6-BA53-4380-AC6E-D865311059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795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8C604B-8985-47FD-A360-30049820AEBA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-5690" y="6489437"/>
            <a:ext cx="91440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B800B6-BA53-4380-AC6E-D865311059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903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8C604B-8985-47FD-A360-30049820AEBA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-5690" y="6489437"/>
            <a:ext cx="91440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B800B6-BA53-4380-AC6E-D865311059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947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8C604B-8985-47FD-A360-30049820AEBA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-5690" y="6489437"/>
            <a:ext cx="91440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B800B6-BA53-4380-AC6E-D865311059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443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8C604B-8985-47FD-A360-30049820AEBA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-5690" y="6489437"/>
            <a:ext cx="91440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B800B6-BA53-4380-AC6E-D865311059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014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8C604B-8985-47FD-A360-30049820AEBA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-5690" y="6489437"/>
            <a:ext cx="91440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B800B6-BA53-4380-AC6E-D865311059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38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8C604B-8985-47FD-A360-30049820AEBA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-5690" y="6489437"/>
            <a:ext cx="91440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B800B6-BA53-4380-AC6E-D865311059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909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90000"/>
                  <a:lumOff val="10000"/>
                </a:schemeClr>
              </a:gs>
              <a:gs pos="50000">
                <a:schemeClr val="tx2">
                  <a:lumMod val="90000"/>
                  <a:lumOff val="10000"/>
                </a:schemeClr>
              </a:gs>
              <a:gs pos="76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031" name="Picture 7" descr="http://searchfortechnology.com/wp-content/uploads/2012/06/Intel_Logo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664430"/>
            <a:ext cx="1800200" cy="129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539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bg1"/>
          </a:solidFill>
          <a:latin typeface="+mj-lt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bg1"/>
          </a:solidFill>
          <a:latin typeface="+mj-lt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+mj-lt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bg1"/>
          </a:solidFill>
          <a:latin typeface="+mj-lt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bg1"/>
          </a:solidFill>
          <a:latin typeface="+mj-lt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Высокоуровневые средства распознавания жестов в пакете Intel Perceptual Computing SDK</a:t>
            </a:r>
            <a:endParaRPr lang="ru-RU" dirty="0">
              <a:latin typeface="+mj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200" dirty="0" smtClean="0">
                <a:solidFill>
                  <a:schemeClr val="bg1"/>
                </a:solidFill>
                <a:latin typeface="+mj-lt"/>
              </a:rPr>
              <a:t>Лекция 3</a:t>
            </a:r>
            <a:endParaRPr lang="ru-RU" sz="2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221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Основные распознаваемые позы (2)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/>
          </a:bodyPr>
          <a:lstStyle/>
          <a:p>
            <a:r>
              <a:rPr lang="ru-RU" sz="2400" b="1" u="sng" dirty="0" smtClean="0"/>
              <a:t>Знак победы  </a:t>
            </a:r>
            <a:r>
              <a:rPr lang="ru-RU" sz="2400" dirty="0" smtClean="0"/>
              <a:t>- атрибут  LABEL_POSE_PEACE.</a:t>
            </a:r>
            <a:r>
              <a:rPr lang="ru-RU" sz="5400" dirty="0" smtClean="0"/>
              <a:t> </a:t>
            </a:r>
          </a:p>
          <a:p>
            <a:endParaRPr lang="ru-RU" sz="2400" b="1" i="1" dirty="0" smtClean="0"/>
          </a:p>
          <a:p>
            <a:endParaRPr lang="ru-RU" sz="2400" b="1" i="1" dirty="0" smtClean="0"/>
          </a:p>
          <a:p>
            <a:endParaRPr lang="ru-RU" sz="2400" b="1" i="1" dirty="0" smtClean="0"/>
          </a:p>
          <a:p>
            <a:endParaRPr lang="ru-RU" sz="2400" b="1" i="1" dirty="0" smtClean="0"/>
          </a:p>
          <a:p>
            <a:r>
              <a:rPr lang="ru-RU" sz="2400" b="1" i="1" u="sng" dirty="0" smtClean="0"/>
              <a:t>Большая пятерка</a:t>
            </a:r>
            <a:r>
              <a:rPr lang="ru-RU" sz="2400" b="1" u="sng" dirty="0" smtClean="0"/>
              <a:t> </a:t>
            </a:r>
            <a:r>
              <a:rPr lang="ru-RU" sz="2400" dirty="0" smtClean="0"/>
              <a:t>– атрибут LABEL_POSE_BIG5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pPr algn="l">
              <a:buNone/>
            </a:pPr>
            <a:endParaRPr lang="ru-RU" sz="2000" dirty="0" smtClean="0"/>
          </a:p>
          <a:p>
            <a:pPr algn="l">
              <a:buNone/>
            </a:pPr>
            <a:endParaRPr lang="ru-RU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581128"/>
            <a:ext cx="1512168" cy="174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964859"/>
            <a:ext cx="1314900" cy="1752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Основные распознаваемые жесты (1)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/>
          </a:bodyPr>
          <a:lstStyle/>
          <a:p>
            <a:endParaRPr lang="ru-RU" sz="2400" b="1" i="1" dirty="0" smtClean="0"/>
          </a:p>
          <a:p>
            <a:r>
              <a:rPr lang="ru-RU" sz="2400" b="1" u="sng" dirty="0" smtClean="0"/>
              <a:t>«Захват» и «Сброс»</a:t>
            </a:r>
            <a:r>
              <a:rPr lang="ru-RU" sz="2400" b="1" dirty="0" smtClean="0"/>
              <a:t> </a:t>
            </a:r>
            <a:r>
              <a:rPr lang="ru-RU" sz="2400" dirty="0" smtClean="0"/>
              <a:t>- </a:t>
            </a:r>
            <a:r>
              <a:rPr lang="ru-RU" sz="2000" dirty="0" smtClean="0"/>
              <a:t>Перед началом выполнения этого жеста пользователь должен принять позу, в которой его большой палец и другие пальцы разъединены, следующим жестом все пальцы соединяются вместе в позу захвата. Обратные действия - разъединение пальцев отпускают объект.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pPr algn="l">
              <a:buNone/>
            </a:pPr>
            <a:endParaRPr lang="ru-RU" sz="2000" dirty="0" smtClean="0"/>
          </a:p>
          <a:p>
            <a:pPr algn="l">
              <a:buNone/>
            </a:pPr>
            <a:endParaRPr lang="ru-RU" sz="2000" dirty="0" smtClean="0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494702"/>
            <a:ext cx="6984776" cy="2166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Основные распознаваемые жесты (2)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/>
          </a:bodyPr>
          <a:lstStyle/>
          <a:p>
            <a:endParaRPr lang="ru-RU" sz="2000" b="1" i="1" dirty="0" smtClean="0"/>
          </a:p>
          <a:p>
            <a:r>
              <a:rPr lang="ru-RU" sz="2000" b="1" u="sng" dirty="0" smtClean="0"/>
              <a:t>«Движение»</a:t>
            </a:r>
            <a:r>
              <a:rPr lang="ru-RU" sz="2000" b="1" i="1" dirty="0" smtClean="0"/>
              <a:t> </a:t>
            </a:r>
            <a:r>
              <a:rPr lang="ru-RU" sz="2000" dirty="0" smtClean="0"/>
              <a:t>- После захвата объекта пользователь передвигает руку для перемещения объекта.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pPr algn="l">
              <a:buNone/>
            </a:pPr>
            <a:endParaRPr lang="ru-RU" sz="2000" dirty="0" smtClean="0"/>
          </a:p>
          <a:p>
            <a:pPr algn="l">
              <a:buNone/>
            </a:pPr>
            <a:endParaRPr lang="ru-RU" sz="20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392" y="3034667"/>
            <a:ext cx="7110000" cy="24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Основные распознаваемые жесты (3)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/>
          </a:bodyPr>
          <a:lstStyle/>
          <a:p>
            <a:endParaRPr lang="ru-RU" sz="2400" b="1" i="1" dirty="0" smtClean="0"/>
          </a:p>
          <a:p>
            <a:r>
              <a:rPr lang="ru-RU" sz="2000" b="1" u="sng" dirty="0" smtClean="0"/>
              <a:t>«Панорамирование»</a:t>
            </a:r>
            <a:r>
              <a:rPr lang="ru-RU" sz="2000" dirty="0" smtClean="0"/>
              <a:t> выполняется только полностью прямой ладонью. Движение прямой ладонью панорамирует объект, но как только ладонь принимает расслабленную, слегка скрученную позу панорамирование останавливается.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pPr algn="l">
              <a:buNone/>
            </a:pPr>
            <a:endParaRPr lang="ru-RU" sz="2000" dirty="0" smtClean="0"/>
          </a:p>
          <a:p>
            <a:pPr algn="l">
              <a:buNone/>
            </a:pPr>
            <a:endParaRPr lang="ru-RU" sz="20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284984"/>
            <a:ext cx="6876256" cy="256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Основные распознаваемые жесты (4)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/>
          </a:bodyPr>
          <a:lstStyle/>
          <a:p>
            <a:endParaRPr lang="ru-RU" sz="2400" b="1" i="1" dirty="0" smtClean="0"/>
          </a:p>
          <a:p>
            <a:r>
              <a:rPr lang="ru-RU" sz="2000" b="1" u="sng" dirty="0" smtClean="0"/>
              <a:t>«Масштабирование»</a:t>
            </a:r>
            <a:r>
              <a:rPr lang="ru-RU" sz="2000" dirty="0" smtClean="0"/>
              <a:t> выполняется за счет изменения расстояния между двумя ладонями. Масштабирование требует действия, которое завершит масштабирование, в противном случае пользователь не сможет его завершить без изменения масштаба.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pPr algn="l">
              <a:buNone/>
            </a:pPr>
            <a:endParaRPr lang="ru-RU" sz="2000" dirty="0" smtClean="0"/>
          </a:p>
          <a:p>
            <a:pPr algn="l">
              <a:buNone/>
            </a:pPr>
            <a:endParaRPr lang="ru-RU" sz="20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8569" y="3356992"/>
            <a:ext cx="7173831" cy="223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Основные распознаваемые жесты (5)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/>
          </a:bodyPr>
          <a:lstStyle/>
          <a:p>
            <a:endParaRPr lang="ru-RU" sz="2400" b="1" i="1" dirty="0" smtClean="0"/>
          </a:p>
          <a:p>
            <a:r>
              <a:rPr lang="ru-RU" sz="2000" b="1" u="sng" smtClean="0"/>
              <a:t>«Помахивание»</a:t>
            </a:r>
            <a:r>
              <a:rPr lang="ru-RU" sz="2000" smtClean="0"/>
              <a:t> </a:t>
            </a:r>
            <a:r>
              <a:rPr lang="ru-RU" sz="2000" dirty="0" smtClean="0"/>
              <a:t>- При этом жесте, пользователь быстро машет рукой. Жест применяется для сброса, выхода из режима, либо для передвижения вверх по иерархии меню.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pPr algn="l">
              <a:buNone/>
            </a:pPr>
            <a:endParaRPr lang="ru-RU" sz="2000" dirty="0" smtClean="0"/>
          </a:p>
          <a:p>
            <a:pPr algn="l">
              <a:buNone/>
            </a:pPr>
            <a:endParaRPr lang="ru-RU" sz="20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212976"/>
            <a:ext cx="7812360" cy="19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Основные распознаваемые жесты (6)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/>
          </a:bodyPr>
          <a:lstStyle/>
          <a:p>
            <a:endParaRPr lang="ru-RU" sz="2400" b="1" i="1" dirty="0" smtClean="0"/>
          </a:p>
          <a:p>
            <a:r>
              <a:rPr lang="ru-RU" sz="2000" b="1" u="sng" dirty="0" smtClean="0"/>
              <a:t>«Круг»</a:t>
            </a:r>
            <a:r>
              <a:rPr lang="ru-RU" sz="2000" dirty="0" smtClean="0"/>
              <a:t> - Жест круг LABEL_HAND_CIRCLE выполняется, когда  пользователь соединяет все пальцы и двигает рукой по кругу</a:t>
            </a:r>
          </a:p>
          <a:p>
            <a:endParaRPr lang="ru-RU" sz="2000" dirty="0" smtClean="0"/>
          </a:p>
          <a:p>
            <a:pPr algn="l">
              <a:buNone/>
            </a:pPr>
            <a:endParaRPr lang="ru-RU" sz="2000" dirty="0" smtClean="0"/>
          </a:p>
          <a:p>
            <a:pPr algn="l">
              <a:buNone/>
            </a:pPr>
            <a:endParaRPr lang="ru-RU" sz="20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895954"/>
            <a:ext cx="7776864" cy="1952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Основные распознаваемые жесты (7)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/>
          </a:bodyPr>
          <a:lstStyle/>
          <a:p>
            <a:endParaRPr lang="ru-RU" sz="2400" b="1" i="1" dirty="0" smtClean="0"/>
          </a:p>
          <a:p>
            <a:r>
              <a:rPr lang="ru-RU" sz="2000" b="1" u="sng" dirty="0" smtClean="0"/>
              <a:t>«Скольжение»</a:t>
            </a:r>
            <a:r>
              <a:rPr lang="ru-RU" sz="2000" dirty="0" smtClean="0"/>
              <a:t> - Скольжение является основным жестом навигации. Различают скольжение как слева направо, так и справа налево.  Также выделяют скольжение снизу вверх и сверху вниз.</a:t>
            </a:r>
            <a:br>
              <a:rPr lang="ru-RU" sz="2000" dirty="0" smtClean="0"/>
            </a:br>
            <a:r>
              <a:rPr lang="ru-RU" sz="2000" dirty="0" smtClean="0"/>
              <a:t>В SDK их можно найти, как LABEL_NAV_SWIPE_LEFT, LABEL_NAV_SWIPE_RIGHT, LABEL_NAV_SWIPE_UP и LABEL_NAV_SWIPE_DOWN, соответственно.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pPr algn="l">
              <a:buNone/>
            </a:pPr>
            <a:endParaRPr lang="ru-RU" sz="2000" dirty="0" smtClean="0"/>
          </a:p>
          <a:p>
            <a:pPr algn="l">
              <a:buNone/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Основные распознаваемые жесты (8)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/>
          </a:bodyPr>
          <a:lstStyle/>
          <a:p>
            <a:endParaRPr lang="ru-RU" sz="2400" b="1" i="1" dirty="0" smtClean="0"/>
          </a:p>
          <a:p>
            <a:r>
              <a:rPr lang="ru-RU" sz="2000" dirty="0" smtClean="0"/>
              <a:t>Все жесты могут быть выполнены как правой, так или левой рукой, в жестах, выполняемых двумя руками (например, захват объекта двумя руками для изменения размера), не имеет значения, какая рука будет захватывать объект первой.</a:t>
            </a:r>
          </a:p>
          <a:p>
            <a:endParaRPr lang="ru-RU" sz="2000" dirty="0" smtClean="0"/>
          </a:p>
          <a:p>
            <a:pPr algn="l">
              <a:buNone/>
            </a:pPr>
            <a:endParaRPr lang="ru-RU" sz="2000" dirty="0" smtClean="0"/>
          </a:p>
          <a:p>
            <a:pPr algn="l">
              <a:buNone/>
            </a:pPr>
            <a:endParaRPr lang="ru-RU" sz="2000" dirty="0" smtClean="0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068960"/>
            <a:ext cx="5904656" cy="2771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Основные распознаваемые жесты (9)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/>
          </a:bodyPr>
          <a:lstStyle/>
          <a:p>
            <a:endParaRPr lang="ru-RU" sz="2400" b="1" i="1" dirty="0" smtClean="0"/>
          </a:p>
          <a:p>
            <a:r>
              <a:rPr lang="ru-RU" sz="2000" dirty="0" smtClean="0"/>
              <a:t>Для многих жестов, число пальцев участвующих в жесте не имеет значения.</a:t>
            </a:r>
          </a:p>
          <a:p>
            <a:endParaRPr lang="ru-RU" sz="2000" dirty="0" smtClean="0"/>
          </a:p>
          <a:p>
            <a:pPr algn="l">
              <a:buNone/>
            </a:pPr>
            <a:endParaRPr lang="ru-RU" sz="2000" dirty="0" smtClean="0"/>
          </a:p>
          <a:p>
            <a:pPr algn="l">
              <a:buNone/>
            </a:pPr>
            <a:endParaRPr lang="ru-RU" sz="2000" dirty="0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780928"/>
            <a:ext cx="6120680" cy="258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Содержание лекции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176464"/>
          </a:xfrm>
        </p:spPr>
        <p:txBody>
          <a:bodyPr>
            <a:normAutofit/>
          </a:bodyPr>
          <a:lstStyle/>
          <a:p>
            <a:pPr lvl="0"/>
            <a:r>
              <a:rPr lang="ru-RU" sz="2000" dirty="0" smtClean="0"/>
              <a:t>Высокоуровневые средства распознавания образов в пакете Intel Perceptual Computing SDK. API верхнего уровня.</a:t>
            </a:r>
          </a:p>
          <a:p>
            <a:pPr lvl="0"/>
            <a:r>
              <a:rPr lang="ru-RU" sz="2000" dirty="0" smtClean="0"/>
              <a:t>Модуль распознавания жестов</a:t>
            </a:r>
          </a:p>
          <a:p>
            <a:pPr lvl="0"/>
            <a:r>
              <a:rPr lang="ru-RU" sz="2000" dirty="0" smtClean="0"/>
              <a:t>Основные распознаваемые жесты и позы</a:t>
            </a:r>
          </a:p>
          <a:p>
            <a:pPr lvl="0"/>
            <a:r>
              <a:rPr lang="ru-RU" sz="2000" dirty="0" smtClean="0"/>
              <a:t>Общий алгоритм создания приложений по распознаванию жестов, положения рук, пальцев, уровень открытости ладони</a:t>
            </a:r>
          </a:p>
          <a:p>
            <a:pPr lvl="0"/>
            <a:r>
              <a:rPr lang="ru-RU" sz="2000" dirty="0" smtClean="0"/>
              <a:t>Пример приложения</a:t>
            </a:r>
          </a:p>
        </p:txBody>
      </p:sp>
    </p:spTree>
    <p:extLst>
      <p:ext uri="{BB962C8B-B14F-4D97-AF65-F5344CB8AC3E}">
        <p14:creationId xmlns:p14="http://schemas.microsoft.com/office/powerpoint/2010/main" val="244186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Основные распознаваемые жесты (10)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/>
          </a:bodyPr>
          <a:lstStyle/>
          <a:p>
            <a:endParaRPr lang="ru-RU" sz="2400" b="1" i="1" dirty="0" smtClean="0"/>
          </a:p>
          <a:p>
            <a:r>
              <a:rPr lang="ru-RU" sz="2000" dirty="0" smtClean="0"/>
              <a:t>Положение пальцев руки в позах может слегка отличаться от описания.</a:t>
            </a:r>
          </a:p>
          <a:p>
            <a:pPr algn="l">
              <a:buNone/>
            </a:pPr>
            <a:endParaRPr lang="ru-RU" sz="2000" dirty="0" smtClean="0"/>
          </a:p>
          <a:p>
            <a:pPr algn="l">
              <a:buNone/>
            </a:pPr>
            <a:endParaRPr lang="ru-RU" sz="20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852936"/>
            <a:ext cx="551497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Общий алгоритм создания приложений по распознаванию жестов, положения рук, пальцев, уровень открытости ладони (1)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algn="just"/>
            <a:r>
              <a:rPr lang="ru-RU" dirty="0" smtClean="0"/>
              <a:t>Приложение демонстрирует использование конвейерного класса   </a:t>
            </a:r>
            <a:r>
              <a:rPr lang="ru-RU" dirty="0" err="1" smtClean="0"/>
              <a:t>UtilPipeline</a:t>
            </a:r>
            <a:r>
              <a:rPr lang="ru-RU" dirty="0" smtClean="0"/>
              <a:t> для процедуры распознавания и идентификации пальцев и жестов. 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В конструкторе от производного классе </a:t>
            </a:r>
            <a:r>
              <a:rPr lang="ru-RU" dirty="0" err="1" smtClean="0"/>
              <a:t>UtilPipeline</a:t>
            </a:r>
            <a:r>
              <a:rPr lang="ru-RU" dirty="0" smtClean="0"/>
              <a:t> вызывается функция </a:t>
            </a:r>
            <a:r>
              <a:rPr lang="ru-RU" dirty="0" err="1" smtClean="0"/>
              <a:t>EnableGesture</a:t>
            </a:r>
            <a:r>
              <a:rPr lang="ru-RU" dirty="0" smtClean="0"/>
              <a:t>, позволяющую распознавать и идентифицировать пальцы и жесты. 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Дополнительно приложение может переопределяет функцию </a:t>
            </a:r>
            <a:r>
              <a:rPr lang="ru-RU" dirty="0" err="1" smtClean="0"/>
              <a:t>OnGestureSetup</a:t>
            </a:r>
            <a:r>
              <a:rPr lang="ru-RU" dirty="0" smtClean="0"/>
              <a:t> для точной настройки каких-либо параметров во время инициализации модуля.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Функция </a:t>
            </a:r>
            <a:r>
              <a:rPr lang="ru-RU" dirty="0" err="1" smtClean="0"/>
              <a:t>OnGesture</a:t>
            </a:r>
            <a:r>
              <a:rPr lang="ru-RU" dirty="0" smtClean="0"/>
              <a:t> переопределяется для получения уведомлений о распознавании жеста/позы. Функция </a:t>
            </a:r>
            <a:r>
              <a:rPr lang="ru-RU" dirty="0" err="1" smtClean="0"/>
              <a:t>OnAlert</a:t>
            </a:r>
            <a:r>
              <a:rPr lang="ru-RU" dirty="0" smtClean="0"/>
              <a:t> переопределяется для получения предупреждающих уведомлений.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•В каждом кадре приложение использует функцию </a:t>
            </a:r>
            <a:r>
              <a:rPr lang="ru-RU" dirty="0" err="1" smtClean="0"/>
              <a:t>QueryGesture</a:t>
            </a:r>
            <a:r>
              <a:rPr lang="ru-RU" dirty="0" smtClean="0"/>
              <a:t> для получения экземпляра </a:t>
            </a:r>
            <a:r>
              <a:rPr lang="ru-RU" dirty="0" err="1" smtClean="0"/>
              <a:t>PXCGesture</a:t>
            </a:r>
            <a:r>
              <a:rPr lang="ru-RU" dirty="0" smtClean="0"/>
              <a:t> и предоставления параметрам функции доступа к деталям геометрического узла или BLOB данным.</a:t>
            </a:r>
          </a:p>
          <a:p>
            <a:pPr lvl="0" algn="just"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n-US" dirty="0" smtClean="0"/>
              <a:t>class </a:t>
            </a:r>
            <a:r>
              <a:rPr lang="en-US" dirty="0" err="1" smtClean="0"/>
              <a:t>MyPipeline</a:t>
            </a:r>
            <a:r>
              <a:rPr lang="en-US" dirty="0" smtClean="0"/>
              <a:t>: public </a:t>
            </a:r>
            <a:r>
              <a:rPr lang="en-US" dirty="0" err="1" smtClean="0"/>
              <a:t>UtilPipeline</a:t>
            </a:r>
            <a:r>
              <a:rPr lang="en-US" dirty="0" smtClean="0"/>
              <a:t> {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…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err="1" smtClean="0"/>
              <a:t>MyPipeline</a:t>
            </a:r>
            <a:r>
              <a:rPr lang="en-US" dirty="0" smtClean="0"/>
              <a:t>(…):</a:t>
            </a:r>
            <a:r>
              <a:rPr lang="en-US" dirty="0" err="1" smtClean="0"/>
              <a:t>UtilPipeline</a:t>
            </a:r>
            <a:r>
              <a:rPr lang="en-US" dirty="0" smtClean="0"/>
              <a:t>(…) </a:t>
            </a:r>
            <a:r>
              <a:rPr lang="ru-RU" dirty="0" smtClean="0"/>
              <a:t>{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en-US" dirty="0" smtClean="0"/>
              <a:t>…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err="1" smtClean="0"/>
              <a:t>EnableGesture</a:t>
            </a:r>
            <a:r>
              <a:rPr lang="en-US" dirty="0" smtClean="0"/>
              <a:t>();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  …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}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virtual void </a:t>
            </a:r>
            <a:r>
              <a:rPr lang="en-US" dirty="0" err="1" smtClean="0"/>
              <a:t>OnGestureSetup</a:t>
            </a:r>
            <a:r>
              <a:rPr lang="en-US" dirty="0" smtClean="0"/>
              <a:t>(</a:t>
            </a:r>
            <a:r>
              <a:rPr lang="en-US" dirty="0" err="1" smtClean="0"/>
              <a:t>PXCGesture</a:t>
            </a:r>
            <a:r>
              <a:rPr lang="en-US" dirty="0" smtClean="0"/>
              <a:t>::Profile *profile) {}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virtual void PXCAPI </a:t>
            </a:r>
            <a:r>
              <a:rPr lang="en-US" dirty="0" err="1" smtClean="0"/>
              <a:t>OnGesture</a:t>
            </a:r>
            <a:r>
              <a:rPr lang="en-US" dirty="0" smtClean="0"/>
              <a:t>(</a:t>
            </a:r>
            <a:r>
              <a:rPr lang="en-US" dirty="0" err="1" smtClean="0"/>
              <a:t>PXCGesture</a:t>
            </a:r>
            <a:r>
              <a:rPr lang="en-US" dirty="0" smtClean="0"/>
              <a:t>::Gesture *data) {}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virtual void PXCAPI </a:t>
            </a:r>
            <a:r>
              <a:rPr lang="en-US" dirty="0" err="1" smtClean="0"/>
              <a:t>OnAlert</a:t>
            </a:r>
            <a:r>
              <a:rPr lang="en-US" dirty="0" smtClean="0"/>
              <a:t>(</a:t>
            </a:r>
            <a:r>
              <a:rPr lang="en-US" dirty="0" err="1" smtClean="0"/>
              <a:t>PXCGesture</a:t>
            </a:r>
            <a:r>
              <a:rPr lang="en-US" dirty="0" smtClean="0"/>
              <a:t>::Alert *data) {}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virtual </a:t>
            </a:r>
            <a:r>
              <a:rPr lang="en-US" dirty="0" err="1" smtClean="0"/>
              <a:t>bool</a:t>
            </a:r>
            <a:r>
              <a:rPr lang="en-US" dirty="0" smtClean="0"/>
              <a:t> </a:t>
            </a:r>
            <a:r>
              <a:rPr lang="en-US" dirty="0" err="1" smtClean="0"/>
              <a:t>OnNewFrame</a:t>
            </a:r>
            <a:r>
              <a:rPr lang="en-US" dirty="0" smtClean="0"/>
              <a:t>(void) {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  …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err="1" smtClean="0"/>
              <a:t>QueryGesture</a:t>
            </a:r>
            <a:r>
              <a:rPr lang="en-US" dirty="0" smtClean="0"/>
              <a:t>()-&gt;</a:t>
            </a:r>
            <a:r>
              <a:rPr lang="en-US" dirty="0" err="1" smtClean="0"/>
              <a:t>QueryNodeData</a:t>
            </a:r>
            <a:r>
              <a:rPr lang="en-US" dirty="0" smtClean="0"/>
              <a:t>(…);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  </a:t>
            </a:r>
            <a:r>
              <a:rPr lang="ru-RU" dirty="0" smtClean="0"/>
              <a:t>…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QueryGesture</a:t>
            </a:r>
            <a:r>
              <a:rPr lang="ru-RU" dirty="0" smtClean="0"/>
              <a:t>()-&gt;</a:t>
            </a:r>
            <a:r>
              <a:rPr lang="ru-RU" dirty="0" err="1" smtClean="0"/>
              <a:t>QueryBlobData</a:t>
            </a:r>
            <a:r>
              <a:rPr lang="ru-RU" dirty="0" smtClean="0"/>
              <a:t>(…);</a:t>
            </a:r>
          </a:p>
          <a:p>
            <a:pPr>
              <a:buNone/>
            </a:pPr>
            <a:r>
              <a:rPr lang="ru-RU" dirty="0" smtClean="0"/>
              <a:t>   …</a:t>
            </a:r>
          </a:p>
          <a:p>
            <a:pPr>
              <a:buNone/>
            </a:pPr>
            <a:r>
              <a:rPr lang="ru-RU" dirty="0" smtClean="0"/>
              <a:t> }</a:t>
            </a:r>
          </a:p>
          <a:p>
            <a:pPr>
              <a:buNone/>
            </a:pPr>
            <a:r>
              <a:rPr lang="ru-RU" dirty="0" smtClean="0"/>
              <a:t> …</a:t>
            </a:r>
          </a:p>
          <a:p>
            <a:pPr>
              <a:buNone/>
            </a:pPr>
            <a:r>
              <a:rPr lang="ru-RU" dirty="0" smtClean="0"/>
              <a:t>}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975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Общий алгоритм создания приложений по распознаванию жестов, положения рук, пальцев, уровень открытости ладони (2)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Если приложение напрямую обращается к интерфейсу  </a:t>
            </a:r>
            <a:r>
              <a:rPr lang="ru-RU" sz="2000" dirty="0" err="1" smtClean="0"/>
              <a:t>PXCGesture</a:t>
            </a:r>
            <a:r>
              <a:rPr lang="ru-RU" sz="2000" dirty="0" smtClean="0"/>
              <a:t>, то должна выполняться следующая процедура:</a:t>
            </a:r>
          </a:p>
          <a:p>
            <a:pPr>
              <a:buNone/>
            </a:pPr>
            <a:r>
              <a:rPr lang="ru-RU" sz="2000" dirty="0" smtClean="0"/>
              <a:t>1. Расположение модуля реализации: Приложение использует функцию </a:t>
            </a:r>
            <a:r>
              <a:rPr lang="ru-RU" sz="2000" dirty="0" err="1" smtClean="0"/>
              <a:t>PXCSession::CreateImpl</a:t>
            </a:r>
            <a:r>
              <a:rPr lang="ru-RU" sz="2000" dirty="0" smtClean="0"/>
              <a:t> для создания экземпляра интерфейса </a:t>
            </a:r>
            <a:r>
              <a:rPr lang="ru-RU" sz="2000" dirty="0" err="1" smtClean="0"/>
              <a:t>PXCGesture</a:t>
            </a:r>
            <a:endParaRPr lang="ru-RU" sz="2000" dirty="0" smtClean="0"/>
          </a:p>
          <a:p>
            <a:pPr algn="l">
              <a:buNone/>
            </a:pPr>
            <a:r>
              <a:rPr lang="ru-RU" sz="2000" dirty="0" smtClean="0"/>
              <a:t>2. </a:t>
            </a:r>
            <a:r>
              <a:rPr lang="ru-RU" sz="2000" b="1" dirty="0" smtClean="0"/>
              <a:t>Инициализация модуля:</a:t>
            </a:r>
            <a:r>
              <a:rPr lang="ru-RU" sz="2000" dirty="0" smtClean="0"/>
              <a:t> Для инициализации модуля используются две функции </a:t>
            </a:r>
            <a:r>
              <a:rPr lang="ru-RU" sz="2000" dirty="0" err="1" smtClean="0"/>
              <a:t>QueryProfile</a:t>
            </a:r>
            <a:r>
              <a:rPr lang="ru-RU" sz="2000" dirty="0" smtClean="0"/>
              <a:t> и </a:t>
            </a:r>
            <a:r>
              <a:rPr lang="ru-RU" sz="2000" dirty="0" err="1" smtClean="0"/>
              <a:t>SetProfile</a:t>
            </a:r>
            <a:r>
              <a:rPr lang="ru-RU" sz="2000" dirty="0" smtClean="0"/>
              <a:t>. Первая функция возвращает доступные конфигурации. Последняя содержит одну конфигурацию в качестве текущей активной конфигурации.</a:t>
            </a:r>
          </a:p>
          <a:p>
            <a:pPr algn="l">
              <a:buNone/>
            </a:pPr>
            <a:r>
              <a:rPr lang="ru-RU" sz="2000" dirty="0" smtClean="0"/>
              <a:t>3. </a:t>
            </a:r>
            <a:r>
              <a:rPr lang="ru-RU" sz="2000" b="1" dirty="0" smtClean="0"/>
              <a:t>Цикл обработки данных</a:t>
            </a:r>
            <a:r>
              <a:rPr lang="ru-RU" sz="2000" dirty="0" smtClean="0"/>
              <a:t>: В цикле приложение передает данных от устройства ввода в </a:t>
            </a:r>
            <a:r>
              <a:rPr lang="ru-RU" sz="2000" dirty="0" err="1" smtClean="0"/>
              <a:t>Gesture</a:t>
            </a:r>
            <a:r>
              <a:rPr lang="ru-RU" sz="2000" dirty="0" smtClean="0"/>
              <a:t> модуль для распознавания и идентификации.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 приложения распознавания жестов (1)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16016" y="1772816"/>
            <a:ext cx="4038600" cy="4020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23528" y="1628800"/>
            <a:ext cx="4038600" cy="4525963"/>
          </a:xfrm>
        </p:spPr>
        <p:txBody>
          <a:bodyPr>
            <a:normAutofit fontScale="47500" lnSpcReduction="20000"/>
          </a:bodyPr>
          <a:lstStyle/>
          <a:p>
            <a:r>
              <a:rPr lang="ru-RU" sz="2900" dirty="0" smtClean="0"/>
              <a:t>В приложении объявляется  </a:t>
            </a:r>
            <a:r>
              <a:rPr lang="ru-RU" sz="2900" dirty="0" err="1" smtClean="0"/>
              <a:t>Gesture</a:t>
            </a:r>
            <a:r>
              <a:rPr lang="ru-RU" sz="2900" dirty="0" smtClean="0"/>
              <a:t> </a:t>
            </a:r>
            <a:r>
              <a:rPr lang="ru-RU" sz="2900" dirty="0" err="1" smtClean="0"/>
              <a:t>Pipeline</a:t>
            </a:r>
            <a:r>
              <a:rPr lang="ru-RU" sz="2900" dirty="0" smtClean="0"/>
              <a:t> класс, который является наследником класса  </a:t>
            </a:r>
            <a:r>
              <a:rPr lang="ru-RU" sz="2900" dirty="0" err="1" smtClean="0"/>
              <a:t>UtilPipeline</a:t>
            </a:r>
            <a:r>
              <a:rPr lang="ru-RU" sz="2900" dirty="0" smtClean="0"/>
              <a:t>.</a:t>
            </a:r>
          </a:p>
          <a:p>
            <a:r>
              <a:rPr lang="ru-RU" sz="2900" dirty="0" smtClean="0"/>
              <a:t>Конструктор </a:t>
            </a:r>
            <a:r>
              <a:rPr lang="ru-RU" sz="2900" dirty="0" err="1" smtClean="0"/>
              <a:t>GesturePipeline</a:t>
            </a:r>
            <a:r>
              <a:rPr lang="ru-RU" sz="2900" dirty="0" smtClean="0"/>
              <a:t> позволяет следить за кончиками пальцев, и инициализирует объект </a:t>
            </a:r>
            <a:r>
              <a:rPr lang="ru-RU" sz="2900" dirty="0" err="1" smtClean="0"/>
              <a:t>GestureRender</a:t>
            </a:r>
            <a:r>
              <a:rPr lang="ru-RU" sz="2900" dirty="0" smtClean="0"/>
              <a:t> для визуализации пальцев и жестов.</a:t>
            </a:r>
          </a:p>
          <a:p>
            <a:r>
              <a:rPr lang="ru-RU" sz="2900" dirty="0" smtClean="0"/>
              <a:t>Существует несколько функций обратного вызова вызываемых утилитным классом </a:t>
            </a:r>
            <a:r>
              <a:rPr lang="ru-RU" sz="2900" dirty="0" err="1" smtClean="0"/>
              <a:t>UtilPipeline</a:t>
            </a:r>
            <a:r>
              <a:rPr lang="ru-RU" sz="2900" dirty="0" smtClean="0"/>
              <a:t> на различные события:</a:t>
            </a:r>
          </a:p>
          <a:p>
            <a:pPr lvl="1"/>
            <a:r>
              <a:rPr lang="ru-RU" sz="2500" dirty="0" err="1" smtClean="0"/>
              <a:t>OnGesture</a:t>
            </a:r>
            <a:r>
              <a:rPr lang="ru-RU" sz="2500" dirty="0" smtClean="0"/>
              <a:t> вызывается с характеристиками позы/жеста, когда поза или жест распознан. Этот пример просто сохраняет позу/жест данных для последующей визуализации.</a:t>
            </a:r>
          </a:p>
          <a:p>
            <a:pPr lvl="1"/>
            <a:r>
              <a:rPr lang="ru-RU" sz="2500" dirty="0" smtClean="0"/>
              <a:t>Функция </a:t>
            </a:r>
            <a:r>
              <a:rPr lang="ru-RU" sz="2500" dirty="0" err="1" smtClean="0"/>
              <a:t>OnAlert</a:t>
            </a:r>
            <a:r>
              <a:rPr lang="ru-RU" sz="2500" dirty="0" smtClean="0"/>
              <a:t> вызывается с деталями событий, когда оповещающее сообщение сгенерировано. Этот пример печатает эти предупреждающие сообщения в окне консоли.</a:t>
            </a:r>
          </a:p>
          <a:p>
            <a:pPr lvl="1"/>
            <a:r>
              <a:rPr lang="ru-RU" sz="2500" dirty="0" smtClean="0"/>
              <a:t>Функция </a:t>
            </a:r>
            <a:r>
              <a:rPr lang="ru-RU" sz="2500" dirty="0" err="1" smtClean="0"/>
              <a:t>OnNewFrame</a:t>
            </a:r>
            <a:r>
              <a:rPr lang="ru-RU" sz="2500" dirty="0" smtClean="0"/>
              <a:t> вызывается, когда новый цветовой или глубинный кадр готов для обработки. Этот пример визуализирует глубинный кадр, а также любой распознанный жест/позу, вызывая </a:t>
            </a:r>
            <a:r>
              <a:rPr lang="ru-RU" sz="2500" dirty="0" err="1" smtClean="0"/>
              <a:t>GestureRender::RenderFrame</a:t>
            </a:r>
            <a:r>
              <a:rPr lang="ru-RU" sz="2500" dirty="0" smtClean="0"/>
              <a:t> функцию.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206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 приложения распознавания жестов (2)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23528" y="1628800"/>
            <a:ext cx="8064896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/>
              <a:t>Основная программа создает объект </a:t>
            </a:r>
            <a:r>
              <a:rPr lang="ru-RU" sz="2000" dirty="0" err="1" smtClean="0"/>
              <a:t>GesturePipeline</a:t>
            </a:r>
            <a:r>
              <a:rPr lang="ru-RU" sz="2000" dirty="0" smtClean="0"/>
              <a:t> и вызывает </a:t>
            </a:r>
            <a:r>
              <a:rPr lang="ru-RU" sz="2000" dirty="0" err="1" smtClean="0"/>
              <a:t>LoopFrames</a:t>
            </a:r>
            <a:r>
              <a:rPr lang="ru-RU" sz="2000" dirty="0" smtClean="0"/>
              <a:t> функцию для обработки любых входящих кадров с камеры.</a:t>
            </a:r>
          </a:p>
          <a:p>
            <a:endParaRPr lang="ru-RU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852936"/>
            <a:ext cx="63055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206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 приложения распознавания жестов (3)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23528" y="1628800"/>
            <a:ext cx="8064896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/>
              <a:t>Глубинное изображение показывает результаты отслеживания пальцев:</a:t>
            </a:r>
          </a:p>
          <a:p>
            <a:pPr lvl="1" algn="just"/>
            <a:r>
              <a:rPr lang="ru-RU" sz="2000" dirty="0" smtClean="0"/>
              <a:t>Позиции пяти кончиков пальцев, центр ладони центр и предплечье.</a:t>
            </a:r>
          </a:p>
          <a:p>
            <a:pPr lvl="1" algn="just"/>
            <a:r>
              <a:rPr lang="ru-RU" sz="2000" dirty="0" smtClean="0"/>
              <a:t>Синяя полоса с правой стороны показывает уровень открытость ладони.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645024"/>
            <a:ext cx="336232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206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 приложения распознавания жестов (4)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23528" y="1628800"/>
            <a:ext cx="8064896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/>
              <a:t>Консольное окно выводит сообщения, которые генерирует модуль отслеживания пальцев.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36912"/>
            <a:ext cx="6300192" cy="3279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206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 приложения с пользовательским </a:t>
            </a:r>
            <a:r>
              <a:rPr lang="ru-RU" dirty="0" err="1" smtClean="0"/>
              <a:t>интерфейсром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391" y="1880936"/>
            <a:ext cx="4601217" cy="3600953"/>
          </a:xfrm>
        </p:spPr>
      </p:pic>
    </p:spTree>
    <p:extLst>
      <p:ext uri="{BB962C8B-B14F-4D97-AF65-F5344CB8AC3E}">
        <p14:creationId xmlns:p14="http://schemas.microsoft.com/office/powerpoint/2010/main" val="5018727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Ваши вопросы?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206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Высокоуровневые средства распознавания образов в пакете Intel Perceptual Computing SDK. API верхнего уровня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70000" lnSpcReduction="20000"/>
          </a:bodyPr>
          <a:lstStyle/>
          <a:p>
            <a:pPr>
              <a:lnSpc>
                <a:spcPct val="150000"/>
              </a:lnSpc>
              <a:buNone/>
            </a:pPr>
            <a:endParaRPr lang="ru-RU" dirty="0" smtClean="0"/>
          </a:p>
          <a:p>
            <a:pPr>
              <a:lnSpc>
                <a:spcPct val="150000"/>
              </a:lnSpc>
              <a:buNone/>
            </a:pPr>
            <a:r>
              <a:rPr lang="ru-RU" b="1" u="sng" dirty="0" smtClean="0"/>
              <a:t>Intel Perceptual Computing SDK</a:t>
            </a:r>
            <a:r>
              <a:rPr lang="ru-RU" b="1" dirty="0" smtClean="0"/>
              <a:t> </a:t>
            </a:r>
            <a:r>
              <a:rPr lang="ru-RU" dirty="0" smtClean="0"/>
              <a:t>предоставляет широкий набор готовых классов, процедур, функций, структур и констант для использования во внешних программных продуктах.</a:t>
            </a:r>
          </a:p>
          <a:p>
            <a:pPr>
              <a:lnSpc>
                <a:spcPct val="150000"/>
              </a:lnSpc>
              <a:buNone/>
            </a:pPr>
            <a:endParaRPr lang="ru-RU" dirty="0" smtClean="0"/>
          </a:p>
          <a:p>
            <a:pPr>
              <a:lnSpc>
                <a:spcPct val="150000"/>
              </a:lnSpc>
              <a:buNone/>
            </a:pPr>
            <a:r>
              <a:rPr lang="ru-RU" b="1" u="sng" dirty="0" smtClean="0"/>
              <a:t>Интерфейс программирования приложений (API)</a:t>
            </a:r>
            <a:r>
              <a:rPr lang="ru-RU" dirty="0" smtClean="0"/>
              <a:t> позволяет работать: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на высоком уровне - использование в приложениях встроенных алгоритмов распознавания жестов, положения рук, лица, голоса;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на низком уровне — создание и добавление в SDK собственных модулей и алгоритмов.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292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API верхнего уровня (1)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3672408"/>
          </a:xfrm>
        </p:spPr>
        <p:txBody>
          <a:bodyPr numCol="1">
            <a:noAutofit/>
          </a:bodyPr>
          <a:lstStyle/>
          <a:p>
            <a:pPr algn="l"/>
            <a:r>
              <a:rPr lang="ru-RU" sz="2000" dirty="0" smtClean="0"/>
              <a:t>определяет функциональность, которую предоставляет пакет программ;</a:t>
            </a:r>
          </a:p>
          <a:p>
            <a:pPr algn="l"/>
            <a:r>
              <a:rPr lang="ru-RU" sz="2000" dirty="0" smtClean="0"/>
              <a:t>позволяет абстрагироваться от того, как именно эта функциональность реализована</a:t>
            </a:r>
          </a:p>
          <a:p>
            <a:pPr algn="l">
              <a:buNone/>
            </a:pPr>
            <a:endParaRPr lang="ru-RU" sz="2000" u="sng" dirty="0" smtClean="0"/>
          </a:p>
          <a:p>
            <a:pPr algn="l">
              <a:buNone/>
            </a:pPr>
            <a:endParaRPr lang="ru-RU" sz="2000" u="sng" dirty="0" smtClean="0"/>
          </a:p>
          <a:p>
            <a:pPr algn="l">
              <a:buNone/>
            </a:pPr>
            <a:endParaRPr lang="ru-RU" sz="2000" u="sng" dirty="0" smtClean="0"/>
          </a:p>
          <a:p>
            <a:pPr algn="ctr">
              <a:buNone/>
            </a:pPr>
            <a:r>
              <a:rPr lang="ru-RU" sz="2000" dirty="0" smtClean="0"/>
              <a:t>Программные компоненты взаимодействуют друг с другом посредством API, образуя иерархию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7143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API верхнего уровня (2)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3528392"/>
          </a:xfrm>
        </p:spPr>
        <p:txBody>
          <a:bodyPr numCol="1">
            <a:noAutofit/>
          </a:bodyPr>
          <a:lstStyle/>
          <a:p>
            <a:pPr algn="l">
              <a:buNone/>
            </a:pPr>
            <a:r>
              <a:rPr lang="ru-RU" sz="2000" dirty="0" smtClean="0"/>
              <a:t>API библиотеки функций и классов включает в себя описание </a:t>
            </a:r>
            <a:r>
              <a:rPr lang="ru-RU" sz="2000" b="1" u="sng" dirty="0" smtClean="0"/>
              <a:t>сигнатур</a:t>
            </a:r>
            <a:r>
              <a:rPr lang="ru-RU" sz="2000" dirty="0" smtClean="0"/>
              <a:t> и </a:t>
            </a:r>
            <a:r>
              <a:rPr lang="ru-RU" sz="2000" b="1" u="sng" dirty="0" smtClean="0"/>
              <a:t>семантики функций</a:t>
            </a:r>
            <a:r>
              <a:rPr lang="ru-RU" sz="2000" dirty="0" smtClean="0"/>
              <a:t>.</a:t>
            </a:r>
          </a:p>
          <a:p>
            <a:pPr algn="l">
              <a:buNone/>
            </a:pPr>
            <a:endParaRPr lang="ru-RU" sz="2000" dirty="0" smtClean="0"/>
          </a:p>
          <a:p>
            <a:pPr algn="l">
              <a:buNone/>
            </a:pPr>
            <a:r>
              <a:rPr lang="ru-RU" sz="2000" b="1" u="sng" dirty="0" smtClean="0"/>
              <a:t>Сигнатура функции </a:t>
            </a:r>
            <a:r>
              <a:rPr lang="ru-RU" sz="2000" dirty="0" smtClean="0"/>
              <a:t>- часть общего объявления функции, позволяющая средствам трансляции идентифицировать функцию среди других.</a:t>
            </a:r>
          </a:p>
          <a:p>
            <a:pPr algn="l">
              <a:buNone/>
            </a:pPr>
            <a:endParaRPr lang="ru-RU" sz="2000" dirty="0" smtClean="0"/>
          </a:p>
          <a:p>
            <a:pPr algn="l">
              <a:buNone/>
            </a:pPr>
            <a:r>
              <a:rPr lang="ru-RU" sz="2000" b="1" u="sng" dirty="0" smtClean="0"/>
              <a:t>Семантика функции</a:t>
            </a:r>
            <a:r>
              <a:rPr lang="ru-RU" sz="2000" dirty="0" smtClean="0"/>
              <a:t> - это описание того, что данная функция делает. </a:t>
            </a:r>
          </a:p>
          <a:p>
            <a:pPr algn="l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7143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06090"/>
          </a:xfrm>
        </p:spPr>
        <p:txBody>
          <a:bodyPr/>
          <a:lstStyle/>
          <a:p>
            <a:r>
              <a:rPr lang="ru-RU" dirty="0" smtClean="0"/>
              <a:t>Модуль распознавания жестов (1)</a:t>
            </a:r>
            <a:endParaRPr lang="ru-RU" dirty="0"/>
          </a:p>
        </p:txBody>
      </p:sp>
      <p:graphicFrame>
        <p:nvGraphicFramePr>
          <p:cNvPr id="20" name="Схема 19"/>
          <p:cNvGraphicFramePr/>
          <p:nvPr/>
        </p:nvGraphicFramePr>
        <p:xfrm>
          <a:off x="1043608" y="1844824"/>
          <a:ext cx="756084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Заголовок 1"/>
          <p:cNvSpPr txBox="1">
            <a:spLocks/>
          </p:cNvSpPr>
          <p:nvPr/>
        </p:nvSpPr>
        <p:spPr>
          <a:xfrm>
            <a:off x="683568" y="1196752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Verdana" pitchFamily="34" charset="0"/>
                <a:cs typeface="Verdana" pitchFamily="34" charset="0"/>
              </a:rPr>
              <a:t>Входные потоки:</a:t>
            </a:r>
            <a:endParaRPr kumimoji="0" lang="ru-RU" sz="3200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37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06090"/>
          </a:xfrm>
        </p:spPr>
        <p:txBody>
          <a:bodyPr/>
          <a:lstStyle/>
          <a:p>
            <a:r>
              <a:rPr lang="ru-RU" dirty="0" smtClean="0"/>
              <a:t>Модуль распознавания жестов (2)</a:t>
            </a:r>
            <a:endParaRPr lang="ru-RU" dirty="0"/>
          </a:p>
        </p:txBody>
      </p:sp>
      <p:graphicFrame>
        <p:nvGraphicFramePr>
          <p:cNvPr id="20" name="Схема 19"/>
          <p:cNvGraphicFramePr/>
          <p:nvPr/>
        </p:nvGraphicFramePr>
        <p:xfrm>
          <a:off x="1619672" y="1817440"/>
          <a:ext cx="6840760" cy="492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Заголовок 1"/>
          <p:cNvSpPr txBox="1">
            <a:spLocks/>
          </p:cNvSpPr>
          <p:nvPr/>
        </p:nvSpPr>
        <p:spPr>
          <a:xfrm>
            <a:off x="683568" y="1196752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u="sng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4 типа обработки данных</a:t>
            </a:r>
            <a:r>
              <a:rPr kumimoji="0" lang="ru-RU" sz="240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Verdana" pitchFamily="34" charset="0"/>
                <a:cs typeface="Verdana" pitchFamily="34" charset="0"/>
              </a:rPr>
              <a:t>:</a:t>
            </a:r>
            <a:endParaRPr kumimoji="0" lang="ru-RU" sz="3200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37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Модуль распознавания жестов (3)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2048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ru-RU" sz="2000" u="sng" dirty="0" smtClean="0"/>
              <a:t>BLOB информация</a:t>
            </a:r>
            <a:r>
              <a:rPr lang="ru-RU" sz="2000" dirty="0" smtClean="0"/>
              <a:t> представляет результаты промежуточной обработки изображений на входе. Структура </a:t>
            </a:r>
            <a:r>
              <a:rPr lang="en-US" sz="2000" dirty="0" smtClean="0"/>
              <a:t>Blob</a:t>
            </a:r>
            <a:endParaRPr lang="ru-RU" sz="2000" dirty="0" smtClean="0"/>
          </a:p>
          <a:p>
            <a:pPr>
              <a:lnSpc>
                <a:spcPct val="150000"/>
              </a:lnSpc>
            </a:pPr>
            <a:r>
              <a:rPr lang="ru-RU" sz="2000" u="sng" dirty="0" smtClean="0"/>
              <a:t>Геометрические узлы</a:t>
            </a:r>
            <a:r>
              <a:rPr lang="ru-RU" sz="2000" dirty="0" smtClean="0"/>
              <a:t>  - это каркасные соединения (скелетон) человеческого тела или отдельные его части. Структура </a:t>
            </a:r>
            <a:r>
              <a:rPr lang="en-US" sz="2000" dirty="0" err="1" smtClean="0"/>
              <a:t>GeoNode</a:t>
            </a:r>
            <a:endParaRPr lang="ru-RU" sz="2000" dirty="0" smtClean="0"/>
          </a:p>
          <a:p>
            <a:pPr>
              <a:lnSpc>
                <a:spcPct val="150000"/>
              </a:lnSpc>
            </a:pPr>
            <a:r>
              <a:rPr lang="ru-RU" sz="2000" dirty="0" smtClean="0"/>
              <a:t>Модуль SDK распознает </a:t>
            </a:r>
            <a:r>
              <a:rPr lang="ru-RU" sz="2000" u="sng" dirty="0" smtClean="0"/>
              <a:t>набор предопределенных поз и жестов</a:t>
            </a:r>
            <a:r>
              <a:rPr lang="ru-RU" sz="2000" dirty="0" smtClean="0"/>
              <a:t>, и возвращает результаты  этого распознавания. </a:t>
            </a:r>
          </a:p>
          <a:p>
            <a:pPr lvl="1"/>
            <a:r>
              <a:rPr lang="ru-RU" sz="2000" u="sng" dirty="0" smtClean="0"/>
              <a:t>Поза</a:t>
            </a:r>
            <a:r>
              <a:rPr lang="ru-RU" sz="2000" dirty="0" smtClean="0"/>
              <a:t> - это устойчивое, долговременное положение тела </a:t>
            </a:r>
          </a:p>
          <a:p>
            <a:pPr lvl="1"/>
            <a:r>
              <a:rPr lang="ru-RU" sz="2000" u="sng" dirty="0" smtClean="0"/>
              <a:t>Жесты</a:t>
            </a:r>
            <a:r>
              <a:rPr lang="ru-RU" sz="2000" dirty="0" smtClean="0"/>
              <a:t> -  это движения между позами.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SDK модуль отправляет приложению </a:t>
            </a:r>
            <a:r>
              <a:rPr lang="ru-RU" sz="2000" u="sng" dirty="0" smtClean="0"/>
              <a:t>оповещения</a:t>
            </a:r>
            <a:r>
              <a:rPr lang="ru-RU" sz="2000" dirty="0" smtClean="0"/>
              <a:t> об обнаружении ошибок, распознании объекта</a:t>
            </a: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7016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Основные распознаваемые позы (1)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/>
          </a:bodyPr>
          <a:lstStyle/>
          <a:p>
            <a:r>
              <a:rPr lang="ru-RU" sz="2200" b="1" u="sng" dirty="0" smtClean="0"/>
              <a:t>Открытость</a:t>
            </a:r>
            <a:r>
              <a:rPr lang="ru-RU" sz="2200" b="1" i="1" dirty="0" smtClean="0"/>
              <a:t> - </a:t>
            </a:r>
            <a:r>
              <a:rPr lang="ru-RU" sz="2200" dirty="0" smtClean="0"/>
              <a:t>с помощью просмотра атрибутов LABEL_OPEN и LABEL_CLOSE можно распознать, открыта или закрыта ладонь.</a:t>
            </a:r>
          </a:p>
          <a:p>
            <a:pPr>
              <a:buNone/>
            </a:pPr>
            <a:endParaRPr lang="ru-RU" sz="2200" dirty="0" smtClean="0"/>
          </a:p>
          <a:p>
            <a:pPr>
              <a:buNone/>
            </a:pPr>
            <a:endParaRPr lang="ru-RU" sz="2200" dirty="0" smtClean="0"/>
          </a:p>
          <a:p>
            <a:r>
              <a:rPr lang="ru-RU" sz="2200" b="1" u="sng" dirty="0" smtClean="0"/>
              <a:t>«Большой палец вверх» или «Большой палец вниз»</a:t>
            </a:r>
            <a:r>
              <a:rPr lang="ru-RU" sz="2200" dirty="0" smtClean="0"/>
              <a:t> - атрибуты LABEL_POSE_THUMB_UP и LABEL_POSE_THUMB_DOWN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pPr algn="l">
              <a:buNone/>
            </a:pPr>
            <a:endParaRPr lang="ru-RU" sz="2000" dirty="0" smtClean="0"/>
          </a:p>
          <a:p>
            <a:pPr algn="l">
              <a:buNone/>
            </a:pPr>
            <a:endParaRPr lang="ru-RU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789040"/>
            <a:ext cx="2736304" cy="1527311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1203</Words>
  <Application>Microsoft Office PowerPoint</Application>
  <PresentationFormat>Экран (4:3)</PresentationFormat>
  <Paragraphs>170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Высокоуровневые средства распознавания жестов в пакете Intel Perceptual Computing SDK</vt:lpstr>
      <vt:lpstr>Содержание лекции</vt:lpstr>
      <vt:lpstr> Высокоуровневые средства распознавания образов в пакете Intel Perceptual Computing SDK. API верхнего уровня</vt:lpstr>
      <vt:lpstr>API верхнего уровня (1)</vt:lpstr>
      <vt:lpstr>API верхнего уровня (2)</vt:lpstr>
      <vt:lpstr>Модуль распознавания жестов (1)</vt:lpstr>
      <vt:lpstr>Модуль распознавания жестов (2)</vt:lpstr>
      <vt:lpstr>Модуль распознавания жестов (3)</vt:lpstr>
      <vt:lpstr>Основные распознаваемые позы (1) </vt:lpstr>
      <vt:lpstr>Основные распознаваемые позы (2) </vt:lpstr>
      <vt:lpstr>Основные распознаваемые жесты (1) </vt:lpstr>
      <vt:lpstr>Основные распознаваемые жесты (2) </vt:lpstr>
      <vt:lpstr>Основные распознаваемые жесты (3) </vt:lpstr>
      <vt:lpstr>Основные распознаваемые жесты (4) </vt:lpstr>
      <vt:lpstr>Основные распознаваемые жесты (5) </vt:lpstr>
      <vt:lpstr>Основные распознаваемые жесты (6) </vt:lpstr>
      <vt:lpstr>Основные распознаваемые жесты (7) </vt:lpstr>
      <vt:lpstr>Основные распознаваемые жесты (8) </vt:lpstr>
      <vt:lpstr>Основные распознаваемые жесты (9) </vt:lpstr>
      <vt:lpstr>Основные распознаваемые жесты (10) </vt:lpstr>
      <vt:lpstr>Общий алгоритм создания приложений по распознаванию жестов, положения рук, пальцев, уровень открытости ладони (1)</vt:lpstr>
      <vt:lpstr>Общий алгоритм создания приложений по распознаванию жестов, положения рук, пальцев, уровень открытости ладони (2)</vt:lpstr>
      <vt:lpstr>Пример приложения распознавания жестов (1)</vt:lpstr>
      <vt:lpstr>Пример приложения распознавания жестов (2)</vt:lpstr>
      <vt:lpstr>Пример приложения распознавания жестов (3)</vt:lpstr>
      <vt:lpstr>Пример приложения распознавания жестов (4)</vt:lpstr>
      <vt:lpstr>Пример приложения с пользовательским интерфейсром</vt:lpstr>
      <vt:lpstr>Ваши вопросы?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Носов Константин Александрович</dc:creator>
  <cp:lastModifiedBy>v.a.nekrasova</cp:lastModifiedBy>
  <cp:revision>27</cp:revision>
  <dcterms:created xsi:type="dcterms:W3CDTF">2013-04-29T10:13:47Z</dcterms:created>
  <dcterms:modified xsi:type="dcterms:W3CDTF">2013-10-18T15:03:26Z</dcterms:modified>
</cp:coreProperties>
</file>